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582" r:id="rId2"/>
    <p:sldId id="718" r:id="rId3"/>
    <p:sldId id="743" r:id="rId4"/>
    <p:sldId id="724" r:id="rId5"/>
    <p:sldId id="725" r:id="rId6"/>
    <p:sldId id="745" r:id="rId7"/>
    <p:sldId id="615" r:id="rId8"/>
    <p:sldId id="750" r:id="rId9"/>
    <p:sldId id="746" r:id="rId10"/>
    <p:sldId id="751" r:id="rId11"/>
    <p:sldId id="752" r:id="rId12"/>
    <p:sldId id="747" r:id="rId13"/>
  </p:sldIdLst>
  <p:sldSz cx="9144000" cy="5143500" type="screen16x9"/>
  <p:notesSz cx="6858000" cy="9926638"/>
  <p:defaultTextStyle>
    <a:defPPr>
      <a:defRPr lang="tr-T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3BC3"/>
    <a:srgbClr val="BD92DE"/>
    <a:srgbClr val="FF3300"/>
    <a:srgbClr val="000099"/>
    <a:srgbClr val="DBCC6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96938" autoAdjust="0"/>
  </p:normalViewPr>
  <p:slideViewPr>
    <p:cSldViewPr>
      <p:cViewPr varScale="1">
        <p:scale>
          <a:sx n="145" d="100"/>
          <a:sy n="145" d="100"/>
        </p:scale>
        <p:origin x="246"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988" y="-108"/>
      </p:cViewPr>
      <p:guideLst>
        <p:guide orient="horz" pos="3126"/>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092"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p:cNvSpPr>
            <a:spLocks noGrp="1"/>
          </p:cNvSpPr>
          <p:nvPr>
            <p:ph type="dt" sz="quarter" idx="1"/>
          </p:nvPr>
        </p:nvSpPr>
        <p:spPr>
          <a:xfrm>
            <a:off x="3885275" y="0"/>
            <a:ext cx="2971092"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551394-C92E-454E-86A7-05664F3B90A1}" type="datetimeFigureOut">
              <a:rPr lang="tr-TR"/>
              <a:pPr>
                <a:defRPr/>
              </a:pPr>
              <a:t>21.08.2023</a:t>
            </a:fld>
            <a:endParaRPr lang="tr-TR"/>
          </a:p>
        </p:txBody>
      </p:sp>
      <p:sp>
        <p:nvSpPr>
          <p:cNvPr id="4" name="Altbilgi Yer Tutucusu 3"/>
          <p:cNvSpPr>
            <a:spLocks noGrp="1"/>
          </p:cNvSpPr>
          <p:nvPr>
            <p:ph type="ftr" sz="quarter" idx="2"/>
          </p:nvPr>
        </p:nvSpPr>
        <p:spPr>
          <a:xfrm>
            <a:off x="0" y="9428164"/>
            <a:ext cx="2971092"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5" name="Slayt Numarası Yer Tutucusu 4"/>
          <p:cNvSpPr>
            <a:spLocks noGrp="1"/>
          </p:cNvSpPr>
          <p:nvPr>
            <p:ph type="sldNum" sz="quarter" idx="3"/>
          </p:nvPr>
        </p:nvSpPr>
        <p:spPr>
          <a:xfrm>
            <a:off x="3885275" y="9428164"/>
            <a:ext cx="2971092"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688F33-820A-44CC-9E0F-B79AC5C0285F}" type="slidenum">
              <a:rPr lang="tr-TR" altLang="tr-TR"/>
              <a:pPr>
                <a:defRPr/>
              </a:pPr>
              <a:t>‹#›</a:t>
            </a:fld>
            <a:endParaRPr lang="tr-TR" altLang="tr-TR"/>
          </a:p>
        </p:txBody>
      </p:sp>
    </p:spTree>
    <p:extLst>
      <p:ext uri="{BB962C8B-B14F-4D97-AF65-F5344CB8AC3E}">
        <p14:creationId xmlns:p14="http://schemas.microsoft.com/office/powerpoint/2010/main" val="291510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092"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5275" y="0"/>
            <a:ext cx="2971092"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BBF5BFB-66C8-4C01-A554-44F3292EE280}" type="datetimeFigureOut">
              <a:rPr lang="tr-TR"/>
              <a:pPr>
                <a:defRPr/>
              </a:pPr>
              <a:t>21.08.2023</a:t>
            </a:fld>
            <a:endParaRPr lang="tr-TR"/>
          </a:p>
        </p:txBody>
      </p:sp>
      <p:sp>
        <p:nvSpPr>
          <p:cNvPr id="5" name="4 Not Yer Tutucusu"/>
          <p:cNvSpPr>
            <a:spLocks noGrp="1"/>
          </p:cNvSpPr>
          <p:nvPr>
            <p:ph type="body" sz="quarter" idx="3"/>
          </p:nvPr>
        </p:nvSpPr>
        <p:spPr>
          <a:xfrm>
            <a:off x="685637" y="4714876"/>
            <a:ext cx="5486727"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28164"/>
            <a:ext cx="2971092"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5275" y="9428164"/>
            <a:ext cx="2971092"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553A371-A713-4D9C-81F4-0D7461C5749A}" type="slidenum">
              <a:rPr lang="tr-TR" altLang="tr-TR"/>
              <a:pPr>
                <a:defRPr/>
              </a:pPr>
              <a:t>‹#›</a:t>
            </a:fld>
            <a:endParaRPr lang="tr-TR" altLang="tr-TR"/>
          </a:p>
        </p:txBody>
      </p:sp>
      <p:sp>
        <p:nvSpPr>
          <p:cNvPr id="8" name="7 Slayt Görüntüsü Yer Tutucusu"/>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pPr lvl="0"/>
            <a:endParaRPr lang="tr-TR" noProof="0"/>
          </a:p>
        </p:txBody>
      </p:sp>
    </p:spTree>
    <p:extLst>
      <p:ext uri="{BB962C8B-B14F-4D97-AF65-F5344CB8AC3E}">
        <p14:creationId xmlns:p14="http://schemas.microsoft.com/office/powerpoint/2010/main" val="3614413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B0F7481F-8006-4838-8991-350E14B92A65}" type="datetimeFigureOut">
              <a:rPr lang="tr-TR" smtClean="0"/>
              <a:pPr>
                <a:defRPr/>
              </a:pPr>
              <a:t>21.08.2023</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131A99A-4762-41B1-8248-F50ABEDC12BC}" type="slidenum">
              <a:rPr lang="tr-TR" altLang="tr-TR" smtClean="0"/>
              <a:pPr>
                <a:defRPr/>
              </a:pPr>
              <a:t>‹#›</a:t>
            </a:fld>
            <a:endParaRPr lang="tr-TR" altLang="tr-TR"/>
          </a:p>
        </p:txBody>
      </p:sp>
    </p:spTree>
    <p:extLst>
      <p:ext uri="{BB962C8B-B14F-4D97-AF65-F5344CB8AC3E}">
        <p14:creationId xmlns:p14="http://schemas.microsoft.com/office/powerpoint/2010/main" val="3901886021"/>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4B9BD427-D0ED-4393-BF64-121E5E2BCF6F}" type="datetimeFigureOut">
              <a:rPr lang="tr-TR" smtClean="0"/>
              <a:pPr>
                <a:defRPr/>
              </a:pPr>
              <a:t>21.08.2023</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7E5A665-A50D-4BBA-9C12-F399C82B2733}" type="slidenum">
              <a:rPr lang="tr-TR" altLang="tr-TR" smtClean="0"/>
              <a:pPr>
                <a:defRPr/>
              </a:pPr>
              <a:t>‹#›</a:t>
            </a:fld>
            <a:endParaRPr lang="tr-TR" altLang="tr-TR"/>
          </a:p>
        </p:txBody>
      </p:sp>
    </p:spTree>
    <p:extLst>
      <p:ext uri="{BB962C8B-B14F-4D97-AF65-F5344CB8AC3E}">
        <p14:creationId xmlns:p14="http://schemas.microsoft.com/office/powerpoint/2010/main" val="27163409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25C7AEAF-1F06-421C-BAAD-E0A2CF842FB9}" type="datetimeFigureOut">
              <a:rPr lang="tr-TR" smtClean="0"/>
              <a:pPr>
                <a:defRPr/>
              </a:pPr>
              <a:t>21.08.2023</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191D7B6-DB27-4979-9A27-AE0982C662D0}" type="slidenum">
              <a:rPr lang="tr-TR" altLang="tr-TR" smtClean="0"/>
              <a:pPr>
                <a:defRPr/>
              </a:pPr>
              <a:t>‹#›</a:t>
            </a:fld>
            <a:endParaRPr lang="tr-TR" altLang="tr-TR"/>
          </a:p>
        </p:txBody>
      </p:sp>
    </p:spTree>
    <p:extLst>
      <p:ext uri="{BB962C8B-B14F-4D97-AF65-F5344CB8AC3E}">
        <p14:creationId xmlns:p14="http://schemas.microsoft.com/office/powerpoint/2010/main" val="2789109199"/>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F7727A6C-D2FC-43B3-B3C8-F95B2D8BD034}" type="datetimeFigureOut">
              <a:rPr lang="tr-TR" smtClean="0"/>
              <a:pPr>
                <a:defRPr/>
              </a:pPr>
              <a:t>21.08.2023</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BF89CAF-6292-4C64-B7F5-D1CF81A426AF}" type="slidenum">
              <a:rPr lang="tr-TR" altLang="tr-TR" smtClean="0"/>
              <a:pPr>
                <a:defRPr/>
              </a:pPr>
              <a:t>‹#›</a:t>
            </a:fld>
            <a:endParaRPr lang="tr-TR" altLang="tr-TR"/>
          </a:p>
        </p:txBody>
      </p:sp>
    </p:spTree>
    <p:extLst>
      <p:ext uri="{BB962C8B-B14F-4D97-AF65-F5344CB8AC3E}">
        <p14:creationId xmlns:p14="http://schemas.microsoft.com/office/powerpoint/2010/main" val="384798689"/>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E5A3077D-986B-432B-AD2D-D4E1C51474C7}" type="datetimeFigureOut">
              <a:rPr lang="tr-TR" smtClean="0"/>
              <a:pPr>
                <a:defRPr/>
              </a:pPr>
              <a:t>21.08.2023</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3EBD199-6981-4516-9D1E-236390600E80}" type="slidenum">
              <a:rPr lang="tr-TR" altLang="tr-TR" smtClean="0"/>
              <a:pPr>
                <a:defRPr/>
              </a:pPr>
              <a:t>‹#›</a:t>
            </a:fld>
            <a:endParaRPr lang="tr-TR" altLang="tr-TR"/>
          </a:p>
        </p:txBody>
      </p:sp>
    </p:spTree>
    <p:extLst>
      <p:ext uri="{BB962C8B-B14F-4D97-AF65-F5344CB8AC3E}">
        <p14:creationId xmlns:p14="http://schemas.microsoft.com/office/powerpoint/2010/main" val="2392097083"/>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BC599BEC-CE84-409D-AD99-AA4808EDDBFC}" type="datetimeFigureOut">
              <a:rPr lang="tr-TR" smtClean="0"/>
              <a:pPr>
                <a:defRPr/>
              </a:pPr>
              <a:t>21.08.2023</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FF6B67CF-E454-4667-8D2B-99C85E4911A8}" type="slidenum">
              <a:rPr lang="tr-TR" altLang="tr-TR" smtClean="0"/>
              <a:pPr>
                <a:defRPr/>
              </a:pPr>
              <a:t>‹#›</a:t>
            </a:fld>
            <a:endParaRPr lang="tr-TR" altLang="tr-TR"/>
          </a:p>
        </p:txBody>
      </p:sp>
    </p:spTree>
    <p:extLst>
      <p:ext uri="{BB962C8B-B14F-4D97-AF65-F5344CB8AC3E}">
        <p14:creationId xmlns:p14="http://schemas.microsoft.com/office/powerpoint/2010/main" val="2266159843"/>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629842" y="1878806"/>
            <a:ext cx="3868340" cy="276344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29150" y="1878806"/>
            <a:ext cx="3887391" cy="276344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E38D0928-4500-4D34-9836-2A64ACEE91A6}" type="datetimeFigureOut">
              <a:rPr lang="tr-TR" smtClean="0"/>
              <a:pPr>
                <a:defRPr/>
              </a:pPr>
              <a:t>21.08.2023</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7A7931E8-3136-4D59-86F3-0A29BCE2B915}" type="slidenum">
              <a:rPr lang="tr-TR" altLang="tr-TR" smtClean="0"/>
              <a:pPr>
                <a:defRPr/>
              </a:pPr>
              <a:t>‹#›</a:t>
            </a:fld>
            <a:endParaRPr lang="tr-TR" altLang="tr-TR"/>
          </a:p>
        </p:txBody>
      </p:sp>
    </p:spTree>
    <p:extLst>
      <p:ext uri="{BB962C8B-B14F-4D97-AF65-F5344CB8AC3E}">
        <p14:creationId xmlns:p14="http://schemas.microsoft.com/office/powerpoint/2010/main" val="2719027705"/>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B9E3E1B9-2BC0-4117-9604-77A2E5D4B5B6}" type="datetimeFigureOut">
              <a:rPr lang="tr-TR" smtClean="0"/>
              <a:pPr>
                <a:defRPr/>
              </a:pPr>
              <a:t>21.08.2023</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79EF4F5F-2A96-494B-A014-5D39E5E2F9CF}" type="slidenum">
              <a:rPr lang="tr-TR" altLang="tr-TR" smtClean="0"/>
              <a:pPr>
                <a:defRPr/>
              </a:pPr>
              <a:t>‹#›</a:t>
            </a:fld>
            <a:endParaRPr lang="tr-TR" altLang="tr-TR"/>
          </a:p>
        </p:txBody>
      </p:sp>
    </p:spTree>
    <p:extLst>
      <p:ext uri="{BB962C8B-B14F-4D97-AF65-F5344CB8AC3E}">
        <p14:creationId xmlns:p14="http://schemas.microsoft.com/office/powerpoint/2010/main" val="1353944082"/>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BF7706E-E4E0-4340-9B26-467F87CA54D6}" type="datetimeFigureOut">
              <a:rPr lang="tr-TR" smtClean="0"/>
              <a:pPr>
                <a:defRPr/>
              </a:pPr>
              <a:t>21.08.2023</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8C940B68-4B8D-475C-AFAE-17A1178C71AD}" type="slidenum">
              <a:rPr lang="tr-TR" altLang="tr-TR" smtClean="0"/>
              <a:pPr>
                <a:defRPr/>
              </a:pPr>
              <a:t>‹#›</a:t>
            </a:fld>
            <a:endParaRPr lang="tr-TR" altLang="tr-TR"/>
          </a:p>
        </p:txBody>
      </p:sp>
    </p:spTree>
    <p:extLst>
      <p:ext uri="{BB962C8B-B14F-4D97-AF65-F5344CB8AC3E}">
        <p14:creationId xmlns:p14="http://schemas.microsoft.com/office/powerpoint/2010/main" val="146249770"/>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smtClean="0"/>
              <a:t>Asıl başlık stili için tıklatın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A5E36D18-E729-4ED3-B936-5A68ED6F0D19}" type="datetimeFigureOut">
              <a:rPr lang="tr-TR" smtClean="0"/>
              <a:pPr>
                <a:defRPr/>
              </a:pPr>
              <a:t>21.08.2023</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F6EE547D-AE33-46E8-A203-584D221A9AC5}" type="slidenum">
              <a:rPr lang="tr-TR" altLang="tr-TR" smtClean="0"/>
              <a:pPr>
                <a:defRPr/>
              </a:pPr>
              <a:t>‹#›</a:t>
            </a:fld>
            <a:endParaRPr lang="tr-TR" altLang="tr-TR"/>
          </a:p>
        </p:txBody>
      </p:sp>
    </p:spTree>
    <p:extLst>
      <p:ext uri="{BB962C8B-B14F-4D97-AF65-F5344CB8AC3E}">
        <p14:creationId xmlns:p14="http://schemas.microsoft.com/office/powerpoint/2010/main" val="4068114990"/>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F30037E3-5A2E-4583-98AC-186E7984EA2D}" type="datetimeFigureOut">
              <a:rPr lang="tr-TR" smtClean="0"/>
              <a:pPr>
                <a:defRPr/>
              </a:pPr>
              <a:t>21.08.2023</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C5FF4DF-E80D-4A69-AF47-C573FE905EBE}" type="slidenum">
              <a:rPr lang="tr-TR" altLang="tr-TR" smtClean="0"/>
              <a:pPr>
                <a:defRPr/>
              </a:pPr>
              <a:t>‹#›</a:t>
            </a:fld>
            <a:endParaRPr lang="tr-TR" altLang="tr-TR"/>
          </a:p>
        </p:txBody>
      </p:sp>
    </p:spTree>
    <p:extLst>
      <p:ext uri="{BB962C8B-B14F-4D97-AF65-F5344CB8AC3E}">
        <p14:creationId xmlns:p14="http://schemas.microsoft.com/office/powerpoint/2010/main" val="4114302515"/>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B9BD427-D0ED-4393-BF64-121E5E2BCF6F}" type="datetimeFigureOut">
              <a:rPr lang="tr-TR" smtClean="0"/>
              <a:pPr>
                <a:defRPr/>
              </a:pPr>
              <a:t>21.08.2023</a:t>
            </a:fld>
            <a:endParaRPr lang="tr-T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7E5A665-A50D-4BBA-9C12-F399C82B2733}" type="slidenum">
              <a:rPr lang="tr-TR" altLang="tr-TR" smtClean="0"/>
              <a:pPr>
                <a:defRPr/>
              </a:pPr>
              <a:t>‹#›</a:t>
            </a:fld>
            <a:endParaRPr lang="tr-TR" altLang="tr-TR"/>
          </a:p>
        </p:txBody>
      </p:sp>
    </p:spTree>
    <p:extLst>
      <p:ext uri="{BB962C8B-B14F-4D97-AF65-F5344CB8AC3E}">
        <p14:creationId xmlns:p14="http://schemas.microsoft.com/office/powerpoint/2010/main" val="2313146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D:\Masaüstü\2012.03.08 MASAÜSTÜ\logo\MEB_logo[1]1111111.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0" y="928688"/>
            <a:ext cx="4572000" cy="2428875"/>
          </a:xfrm>
          <a:prstGeom prst="rect">
            <a:avLst/>
          </a:prstGeom>
          <a:noFill/>
          <a:ln w="9525">
            <a:noFill/>
            <a:miter lim="800000"/>
            <a:headEnd/>
            <a:tailEnd/>
          </a:ln>
        </p:spPr>
      </p:pic>
      <p:sp>
        <p:nvSpPr>
          <p:cNvPr id="160" name="159 Dikdörtgen"/>
          <p:cNvSpPr/>
          <p:nvPr/>
        </p:nvSpPr>
        <p:spPr>
          <a:xfrm>
            <a:off x="0" y="4357688"/>
            <a:ext cx="9144000" cy="582612"/>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4" name="133 Dikdörtgen"/>
          <p:cNvSpPr/>
          <p:nvPr/>
        </p:nvSpPr>
        <p:spPr>
          <a:xfrm>
            <a:off x="0" y="0"/>
            <a:ext cx="9144000" cy="1000125"/>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2053"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31" name="Text Box 10"/>
          <p:cNvSpPr txBox="1">
            <a:spLocks noChangeArrowheads="1"/>
          </p:cNvSpPr>
          <p:nvPr/>
        </p:nvSpPr>
        <p:spPr bwMode="auto">
          <a:xfrm>
            <a:off x="0" y="98673"/>
            <a:ext cx="9144000" cy="922336"/>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İlkokulu Müdürlüğü</a:t>
            </a:r>
          </a:p>
        </p:txBody>
      </p:sp>
      <p:sp>
        <p:nvSpPr>
          <p:cNvPr id="2055" name="1 Başlık"/>
          <p:cNvSpPr txBox="1">
            <a:spLocks/>
          </p:cNvSpPr>
          <p:nvPr/>
        </p:nvSpPr>
        <p:spPr bwMode="auto">
          <a:xfrm rot="5400000">
            <a:off x="4553743" y="-23256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6" name="1 Başlık"/>
          <p:cNvSpPr txBox="1">
            <a:spLocks/>
          </p:cNvSpPr>
          <p:nvPr/>
        </p:nvSpPr>
        <p:spPr bwMode="auto">
          <a:xfrm rot="5400000">
            <a:off x="4553744" y="375444"/>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7" name="1 Başlık"/>
          <p:cNvSpPr txBox="1">
            <a:spLocks/>
          </p:cNvSpPr>
          <p:nvPr/>
        </p:nvSpPr>
        <p:spPr bwMode="auto">
          <a:xfrm rot="5400000">
            <a:off x="4553743" y="-35694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8" name="1 Başlık"/>
          <p:cNvSpPr txBox="1">
            <a:spLocks/>
          </p:cNvSpPr>
          <p:nvPr/>
        </p:nvSpPr>
        <p:spPr bwMode="auto">
          <a:xfrm rot="5400000">
            <a:off x="4393406" y="-964406"/>
            <a:ext cx="357188"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pic>
        <p:nvPicPr>
          <p:cNvPr id="124" name="123 Resi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2419" y="2960424"/>
            <a:ext cx="1680000" cy="1248800"/>
          </a:xfrm>
          <a:prstGeom prst="round2DiagRect">
            <a:avLst>
              <a:gd name="adj1" fmla="val 0"/>
              <a:gd name="adj2" fmla="val 30345"/>
            </a:avLst>
          </a:prstGeom>
          <a:ln w="50800" cap="sq">
            <a:solidFill>
              <a:srgbClr val="FFFFFF"/>
            </a:solidFill>
            <a:miter lim="800000"/>
          </a:ln>
          <a:effectLst>
            <a:outerShdw blurRad="254000" algn="tl" rotWithShape="0">
              <a:srgbClr val="000000">
                <a:alpha val="43000"/>
              </a:srgbClr>
            </a:outerShdw>
          </a:effectLst>
        </p:spPr>
      </p:pic>
      <p:pic>
        <p:nvPicPr>
          <p:cNvPr id="125" name="124 Resi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0189" y="2960424"/>
            <a:ext cx="1680000" cy="1248800"/>
          </a:xfrm>
          <a:prstGeom prst="round2DiagRect">
            <a:avLst>
              <a:gd name="adj1" fmla="val 16667"/>
              <a:gd name="adj2" fmla="val 0"/>
            </a:avLst>
          </a:prstGeom>
          <a:ln w="50800" cap="sq">
            <a:solidFill>
              <a:srgbClr val="FFFFFF"/>
            </a:solidFill>
            <a:miter lim="800000"/>
          </a:ln>
          <a:effectLst>
            <a:outerShdw blurRad="254000" algn="tl" rotWithShape="0">
              <a:srgbClr val="000000">
                <a:alpha val="43000"/>
              </a:srgbClr>
            </a:outerShdw>
          </a:effectLst>
        </p:spPr>
      </p:pic>
      <p:pic>
        <p:nvPicPr>
          <p:cNvPr id="128" name="127 Resim"/>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345" y="3164524"/>
            <a:ext cx="1681200" cy="840600"/>
          </a:xfrm>
          <a:prstGeom prst="round2DiagRect">
            <a:avLst>
              <a:gd name="adj1" fmla="val 16667"/>
              <a:gd name="adj2" fmla="val 0"/>
            </a:avLst>
          </a:prstGeom>
          <a:ln w="50800" cap="sq">
            <a:solidFill>
              <a:srgbClr val="FFFFFF"/>
            </a:solidFill>
            <a:miter lim="800000"/>
          </a:ln>
          <a:effectLst>
            <a:outerShdw blurRad="254000" algn="tl" rotWithShape="0">
              <a:srgbClr val="000000">
                <a:alpha val="43000"/>
              </a:srgbClr>
            </a:outerShdw>
          </a:effec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41062" y="2954824"/>
            <a:ext cx="945000" cy="1260000"/>
          </a:xfrm>
          <a:prstGeom prst="round2DiagRect">
            <a:avLst>
              <a:gd name="adj1" fmla="val 19006"/>
              <a:gd name="adj2" fmla="val 0"/>
            </a:avLst>
          </a:prstGeom>
          <a:ln w="50800" cap="sq">
            <a:solidFill>
              <a:srgbClr val="FFFFFF"/>
            </a:solidFill>
            <a:miter lim="800000"/>
          </a:ln>
          <a:effectLst>
            <a:outerShdw blurRad="254000" algn="tl" rotWithShape="0">
              <a:srgbClr val="000000">
                <a:alpha val="43000"/>
              </a:srgbClr>
            </a:outerShdw>
          </a:effectLst>
        </p:spPr>
      </p:pic>
      <p:sp>
        <p:nvSpPr>
          <p:cNvPr id="132" name="Rectangle 1"/>
          <p:cNvSpPr/>
          <p:nvPr/>
        </p:nvSpPr>
        <p:spPr>
          <a:xfrm>
            <a:off x="3071802" y="2143122"/>
            <a:ext cx="3071834" cy="441899"/>
          </a:xfrm>
          <a:prstGeom prst="rect">
            <a:avLst/>
          </a:prstGeom>
        </p:spPr>
        <p:txBody>
          <a:bodyPr lIns="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kumimoji="1" lang="tr-TR" sz="32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Arial Black" pitchFamily="34" charset="0"/>
              </a:rPr>
              <a:t>BRİFİNG</a:t>
            </a:r>
          </a:p>
        </p:txBody>
      </p:sp>
      <p:sp>
        <p:nvSpPr>
          <p:cNvPr id="2065" name="WordArt 22"/>
          <p:cNvSpPr>
            <a:spLocks noChangeArrowheads="1" noChangeShapeType="1" noTextEdit="1"/>
          </p:cNvSpPr>
          <p:nvPr/>
        </p:nvSpPr>
        <p:spPr bwMode="auto">
          <a:xfrm>
            <a:off x="3059113" y="4443413"/>
            <a:ext cx="3100387" cy="395287"/>
          </a:xfrm>
          <a:prstGeom prst="rect">
            <a:avLst/>
          </a:prstGeom>
        </p:spPr>
        <p:txBody>
          <a:bodyPr wrap="none" fromWordArt="1">
            <a:prstTxWarp prst="textPlain">
              <a:avLst>
                <a:gd name="adj" fmla="val 50000"/>
              </a:avLst>
            </a:prstTxWarp>
          </a:bodyPr>
          <a:lstStyle/>
          <a:p>
            <a:pPr algn="ctr"/>
            <a:r>
              <a:rPr lang="tr-TR" sz="3600" kern="10" dirty="0">
                <a:ln w="9525">
                  <a:noFill/>
                  <a:round/>
                  <a:headEnd/>
                  <a:tailEnd/>
                </a:ln>
                <a:solidFill>
                  <a:srgbClr val="3366FF">
                    <a:alpha val="50195"/>
                  </a:srgbClr>
                </a:solidFill>
                <a:effectLst>
                  <a:outerShdw dist="45791" dir="2021404" algn="ctr" rotWithShape="0">
                    <a:srgbClr val="9999FF"/>
                  </a:outerShdw>
                </a:effectLst>
                <a:latin typeface="Arial Black"/>
              </a:rPr>
              <a:t> </a:t>
            </a:r>
            <a:r>
              <a:rPr lang="tr-TR" sz="3600" kern="10" dirty="0" smtClean="0">
                <a:ln w="9525">
                  <a:noFill/>
                  <a:round/>
                  <a:headEnd/>
                  <a:tailEnd/>
                </a:ln>
                <a:solidFill>
                  <a:srgbClr val="3366FF">
                    <a:alpha val="50195"/>
                  </a:srgbClr>
                </a:solidFill>
                <a:effectLst>
                  <a:outerShdw dist="45791" dir="2021404" algn="ctr" rotWithShape="0">
                    <a:srgbClr val="9999FF"/>
                  </a:outerShdw>
                </a:effectLst>
                <a:latin typeface="Arial Black"/>
              </a:rPr>
              <a:t>2023-2024</a:t>
            </a:r>
            <a:endParaRPr lang="tr-TR" sz="3600" kern="10" dirty="0">
              <a:ln w="9525">
                <a:noFill/>
                <a:round/>
                <a:headEnd/>
                <a:tailEnd/>
              </a:ln>
              <a:solidFill>
                <a:srgbClr val="3366FF">
                  <a:alpha val="50195"/>
                </a:srgbClr>
              </a:solidFill>
              <a:effectLst>
                <a:outerShdw dist="45791" dir="2021404" algn="ctr" rotWithShape="0">
                  <a:srgbClr val="9999FF"/>
                </a:outerShdw>
              </a:effectLst>
              <a:latin typeface="Arial Black"/>
            </a:endParaRPr>
          </a:p>
        </p:txBody>
      </p:sp>
      <p:sp>
        <p:nvSpPr>
          <p:cNvPr id="2066" name="28 Metin kutusu"/>
          <p:cNvSpPr txBox="1">
            <a:spLocks noChangeArrowheads="1"/>
          </p:cNvSpPr>
          <p:nvPr/>
        </p:nvSpPr>
        <p:spPr bwMode="auto">
          <a:xfrm>
            <a:off x="7164388" y="2427288"/>
            <a:ext cx="1530350" cy="369887"/>
          </a:xfrm>
          <a:prstGeom prst="rect">
            <a:avLst/>
          </a:prstGeom>
          <a:noFill/>
          <a:ln w="9525">
            <a:noFill/>
            <a:miter lim="800000"/>
            <a:headEnd/>
            <a:tailEnd/>
          </a:ln>
        </p:spPr>
        <p:txBody>
          <a:bodyPr wrap="none">
            <a:spAutoFit/>
          </a:bodyPr>
          <a:lstStyle/>
          <a:p>
            <a:pPr eaLnBrk="1" hangingPunct="1"/>
            <a:r>
              <a:rPr lang="tr-TR" altLang="tr-TR"/>
              <a:t>Okul Resimleri</a:t>
            </a:r>
          </a:p>
        </p:txBody>
      </p:sp>
      <p:pic>
        <p:nvPicPr>
          <p:cNvPr id="2" name="Resim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8384" y="114287"/>
            <a:ext cx="843558" cy="843558"/>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ONARIMLAR (SON 3 YIL)</a:t>
            </a: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2233" y="0"/>
            <a:ext cx="9144000" cy="91436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a:t>
            </a: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2944392539"/>
              </p:ext>
            </p:extLst>
          </p:nvPr>
        </p:nvGraphicFramePr>
        <p:xfrm>
          <a:off x="144462" y="1419622"/>
          <a:ext cx="8604002" cy="3648736"/>
        </p:xfrm>
        <a:graphic>
          <a:graphicData uri="http://schemas.openxmlformats.org/drawingml/2006/table">
            <a:tbl>
              <a:tblPr>
                <a:tableStyleId>{616DA210-FB5B-4158-B5E0-FEB733F419BA}</a:tableStyleId>
              </a:tblPr>
              <a:tblGrid>
                <a:gridCol w="6220383">
                  <a:extLst>
                    <a:ext uri="{9D8B030D-6E8A-4147-A177-3AD203B41FA5}">
                      <a16:colId xmlns:a16="http://schemas.microsoft.com/office/drawing/2014/main" val="20000"/>
                    </a:ext>
                  </a:extLst>
                </a:gridCol>
                <a:gridCol w="2383619">
                  <a:extLst>
                    <a:ext uri="{9D8B030D-6E8A-4147-A177-3AD203B41FA5}">
                      <a16:colId xmlns:a16="http://schemas.microsoft.com/office/drawing/2014/main" val="20001"/>
                    </a:ext>
                  </a:extLst>
                </a:gridCol>
              </a:tblGrid>
              <a:tr h="4571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ONARIMIN ADI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MALİYETİ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43830">
                <a:tc>
                  <a:txBody>
                    <a:bodyPr/>
                    <a:lstStyle/>
                    <a:p>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30583"/>
            <a:ext cx="843558" cy="843558"/>
          </a:xfrm>
          <a:prstGeom prst="ellipse">
            <a:avLst/>
          </a:prstGeom>
          <a:ln>
            <a:noFill/>
          </a:ln>
          <a:effectLst>
            <a:softEdge rad="112500"/>
          </a:effectLst>
        </p:spPr>
      </p:pic>
    </p:spTree>
    <p:extLst>
      <p:ext uri="{BB962C8B-B14F-4D97-AF65-F5344CB8AC3E}">
        <p14:creationId xmlns:p14="http://schemas.microsoft.com/office/powerpoint/2010/main" val="3228461378"/>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İHTİYAÇLAR</a:t>
            </a: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2233" y="0"/>
            <a:ext cx="9144000" cy="91436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a:t>
            </a: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1520342678"/>
              </p:ext>
            </p:extLst>
          </p:nvPr>
        </p:nvGraphicFramePr>
        <p:xfrm>
          <a:off x="144462" y="1419622"/>
          <a:ext cx="8604002" cy="3648736"/>
        </p:xfrm>
        <a:graphic>
          <a:graphicData uri="http://schemas.openxmlformats.org/drawingml/2006/table">
            <a:tbl>
              <a:tblPr>
                <a:tableStyleId>{616DA210-FB5B-4158-B5E0-FEB733F419BA}</a:tableStyleId>
              </a:tblPr>
              <a:tblGrid>
                <a:gridCol w="6220383">
                  <a:extLst>
                    <a:ext uri="{9D8B030D-6E8A-4147-A177-3AD203B41FA5}">
                      <a16:colId xmlns:a16="http://schemas.microsoft.com/office/drawing/2014/main" val="20000"/>
                    </a:ext>
                  </a:extLst>
                </a:gridCol>
                <a:gridCol w="2383619">
                  <a:extLst>
                    <a:ext uri="{9D8B030D-6E8A-4147-A177-3AD203B41FA5}">
                      <a16:colId xmlns:a16="http://schemas.microsoft.com/office/drawing/2014/main" val="20001"/>
                    </a:ext>
                  </a:extLst>
                </a:gridCol>
              </a:tblGrid>
              <a:tr h="4571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İHTİYACIN ADI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YAKLAŞIK MALİYETİ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43830">
                <a:tc>
                  <a:txBody>
                    <a:bodyPr/>
                    <a:lstStyle/>
                    <a:p>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0583"/>
            <a:ext cx="843558" cy="843558"/>
          </a:xfrm>
          <a:prstGeom prst="ellipse">
            <a:avLst/>
          </a:prstGeom>
          <a:ln>
            <a:noFill/>
          </a:ln>
          <a:effectLst>
            <a:softEdge rad="112500"/>
          </a:effectLst>
        </p:spPr>
      </p:pic>
    </p:spTree>
    <p:extLst>
      <p:ext uri="{BB962C8B-B14F-4D97-AF65-F5344CB8AC3E}">
        <p14:creationId xmlns:p14="http://schemas.microsoft.com/office/powerpoint/2010/main" val="157020099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151 Grup"/>
          <p:cNvGrpSpPr>
            <a:grpSpLocks/>
          </p:cNvGrpSpPr>
          <p:nvPr/>
        </p:nvGrpSpPr>
        <p:grpSpPr bwMode="auto">
          <a:xfrm>
            <a:off x="36513" y="141288"/>
            <a:ext cx="9107487" cy="4899025"/>
            <a:chOff x="103349" y="156506"/>
            <a:chExt cx="9107249" cy="4898161"/>
          </a:xfrm>
        </p:grpSpPr>
        <p:pic>
          <p:nvPicPr>
            <p:cNvPr id="10252" name="64 Resim" descr="overlay-gatorskin.png"/>
            <p:cNvPicPr>
              <a:picLocks noChangeAspect="1"/>
            </p:cNvPicPr>
            <p:nvPr/>
          </p:nvPicPr>
          <p:blipFill>
            <a:blip r:embed="rId2"/>
            <a:srcRect/>
            <a:stretch>
              <a:fillRect/>
            </a:stretch>
          </p:blipFill>
          <p:spPr bwMode="auto">
            <a:xfrm>
              <a:off x="5707693" y="2960272"/>
              <a:ext cx="695325" cy="695325"/>
            </a:xfrm>
            <a:prstGeom prst="rect">
              <a:avLst/>
            </a:prstGeom>
            <a:noFill/>
            <a:ln w="9525">
              <a:noFill/>
              <a:miter lim="800000"/>
              <a:headEnd/>
              <a:tailEnd/>
            </a:ln>
          </p:spPr>
        </p:pic>
        <p:pic>
          <p:nvPicPr>
            <p:cNvPr id="10253" name="65 Resim" descr="overlay-gatorskin.png"/>
            <p:cNvPicPr>
              <a:picLocks noChangeAspect="1"/>
            </p:cNvPicPr>
            <p:nvPr/>
          </p:nvPicPr>
          <p:blipFill>
            <a:blip r:embed="rId2"/>
            <a:srcRect/>
            <a:stretch>
              <a:fillRect/>
            </a:stretch>
          </p:blipFill>
          <p:spPr bwMode="auto">
            <a:xfrm>
              <a:off x="5707693" y="3661377"/>
              <a:ext cx="695325" cy="695325"/>
            </a:xfrm>
            <a:prstGeom prst="rect">
              <a:avLst/>
            </a:prstGeom>
            <a:noFill/>
            <a:ln w="9525">
              <a:noFill/>
              <a:miter lim="800000"/>
              <a:headEnd/>
              <a:tailEnd/>
            </a:ln>
          </p:spPr>
        </p:pic>
        <p:pic>
          <p:nvPicPr>
            <p:cNvPr id="10254" name="66 Resim" descr="overlay-gatorskin.png"/>
            <p:cNvPicPr>
              <a:picLocks noChangeAspect="1"/>
            </p:cNvPicPr>
            <p:nvPr/>
          </p:nvPicPr>
          <p:blipFill>
            <a:blip r:embed="rId2"/>
            <a:srcRect/>
            <a:stretch>
              <a:fillRect/>
            </a:stretch>
          </p:blipFill>
          <p:spPr bwMode="auto">
            <a:xfrm>
              <a:off x="6406996" y="2960272"/>
              <a:ext cx="695325" cy="695325"/>
            </a:xfrm>
            <a:prstGeom prst="rect">
              <a:avLst/>
            </a:prstGeom>
            <a:noFill/>
            <a:ln w="9525">
              <a:noFill/>
              <a:miter lim="800000"/>
              <a:headEnd/>
              <a:tailEnd/>
            </a:ln>
          </p:spPr>
        </p:pic>
        <p:pic>
          <p:nvPicPr>
            <p:cNvPr id="10255" name="67 Resim" descr="overlay-gatorskin.png"/>
            <p:cNvPicPr>
              <a:picLocks noChangeAspect="1"/>
            </p:cNvPicPr>
            <p:nvPr/>
          </p:nvPicPr>
          <p:blipFill>
            <a:blip r:embed="rId2"/>
            <a:srcRect/>
            <a:stretch>
              <a:fillRect/>
            </a:stretch>
          </p:blipFill>
          <p:spPr bwMode="auto">
            <a:xfrm>
              <a:off x="6406996" y="3661377"/>
              <a:ext cx="695325" cy="695325"/>
            </a:xfrm>
            <a:prstGeom prst="rect">
              <a:avLst/>
            </a:prstGeom>
            <a:noFill/>
            <a:ln w="9525">
              <a:noFill/>
              <a:miter lim="800000"/>
              <a:headEnd/>
              <a:tailEnd/>
            </a:ln>
          </p:spPr>
        </p:pic>
        <p:pic>
          <p:nvPicPr>
            <p:cNvPr id="10256" name="68 Resim" descr="overlay-gatorskin.png"/>
            <p:cNvPicPr>
              <a:picLocks noChangeAspect="1"/>
            </p:cNvPicPr>
            <p:nvPr/>
          </p:nvPicPr>
          <p:blipFill>
            <a:blip r:embed="rId2"/>
            <a:srcRect/>
            <a:stretch>
              <a:fillRect/>
            </a:stretch>
          </p:blipFill>
          <p:spPr bwMode="auto">
            <a:xfrm>
              <a:off x="7112519" y="2960272"/>
              <a:ext cx="695325" cy="695325"/>
            </a:xfrm>
            <a:prstGeom prst="rect">
              <a:avLst/>
            </a:prstGeom>
            <a:noFill/>
            <a:ln w="9525">
              <a:noFill/>
              <a:miter lim="800000"/>
              <a:headEnd/>
              <a:tailEnd/>
            </a:ln>
          </p:spPr>
        </p:pic>
        <p:pic>
          <p:nvPicPr>
            <p:cNvPr id="10257" name="69 Resim" descr="overlay-gatorskin.png"/>
            <p:cNvPicPr>
              <a:picLocks noChangeAspect="1"/>
            </p:cNvPicPr>
            <p:nvPr/>
          </p:nvPicPr>
          <p:blipFill>
            <a:blip r:embed="rId2"/>
            <a:srcRect/>
            <a:stretch>
              <a:fillRect/>
            </a:stretch>
          </p:blipFill>
          <p:spPr bwMode="auto">
            <a:xfrm>
              <a:off x="7112519" y="3661377"/>
              <a:ext cx="695325" cy="695325"/>
            </a:xfrm>
            <a:prstGeom prst="rect">
              <a:avLst/>
            </a:prstGeom>
            <a:noFill/>
            <a:ln w="9525">
              <a:noFill/>
              <a:miter lim="800000"/>
              <a:headEnd/>
              <a:tailEnd/>
            </a:ln>
          </p:spPr>
        </p:pic>
        <p:pic>
          <p:nvPicPr>
            <p:cNvPr id="10258" name="70 Resim" descr="overlay-gatorskin.png"/>
            <p:cNvPicPr>
              <a:picLocks noChangeAspect="1"/>
            </p:cNvPicPr>
            <p:nvPr/>
          </p:nvPicPr>
          <p:blipFill>
            <a:blip r:embed="rId2"/>
            <a:srcRect/>
            <a:stretch>
              <a:fillRect/>
            </a:stretch>
          </p:blipFill>
          <p:spPr bwMode="auto">
            <a:xfrm>
              <a:off x="7811822" y="2960272"/>
              <a:ext cx="695325" cy="695325"/>
            </a:xfrm>
            <a:prstGeom prst="rect">
              <a:avLst/>
            </a:prstGeom>
            <a:noFill/>
            <a:ln w="9525">
              <a:noFill/>
              <a:miter lim="800000"/>
              <a:headEnd/>
              <a:tailEnd/>
            </a:ln>
          </p:spPr>
        </p:pic>
        <p:pic>
          <p:nvPicPr>
            <p:cNvPr id="10259" name="71 Resim" descr="overlay-gatorskin.png"/>
            <p:cNvPicPr>
              <a:picLocks noChangeAspect="1"/>
            </p:cNvPicPr>
            <p:nvPr/>
          </p:nvPicPr>
          <p:blipFill>
            <a:blip r:embed="rId2"/>
            <a:srcRect/>
            <a:stretch>
              <a:fillRect/>
            </a:stretch>
          </p:blipFill>
          <p:spPr bwMode="auto">
            <a:xfrm>
              <a:off x="7811822" y="3661377"/>
              <a:ext cx="695325" cy="695325"/>
            </a:xfrm>
            <a:prstGeom prst="rect">
              <a:avLst/>
            </a:prstGeom>
            <a:noFill/>
            <a:ln w="9525">
              <a:noFill/>
              <a:miter lim="800000"/>
              <a:headEnd/>
              <a:tailEnd/>
            </a:ln>
          </p:spPr>
        </p:pic>
        <p:pic>
          <p:nvPicPr>
            <p:cNvPr id="10260" name="72 Resim" descr="overlay-gatorskin.png"/>
            <p:cNvPicPr>
              <a:picLocks noChangeAspect="1"/>
            </p:cNvPicPr>
            <p:nvPr/>
          </p:nvPicPr>
          <p:blipFill>
            <a:blip r:embed="rId2"/>
            <a:srcRect/>
            <a:stretch>
              <a:fillRect/>
            </a:stretch>
          </p:blipFill>
          <p:spPr bwMode="auto">
            <a:xfrm>
              <a:off x="5707693" y="4359342"/>
              <a:ext cx="695325" cy="695325"/>
            </a:xfrm>
            <a:prstGeom prst="rect">
              <a:avLst/>
            </a:prstGeom>
            <a:noFill/>
            <a:ln w="9525">
              <a:noFill/>
              <a:miter lim="800000"/>
              <a:headEnd/>
              <a:tailEnd/>
            </a:ln>
          </p:spPr>
        </p:pic>
        <p:pic>
          <p:nvPicPr>
            <p:cNvPr id="10261" name="73 Resim" descr="overlay-gatorskin.png"/>
            <p:cNvPicPr>
              <a:picLocks noChangeAspect="1"/>
            </p:cNvPicPr>
            <p:nvPr/>
          </p:nvPicPr>
          <p:blipFill>
            <a:blip r:embed="rId2"/>
            <a:srcRect/>
            <a:stretch>
              <a:fillRect/>
            </a:stretch>
          </p:blipFill>
          <p:spPr bwMode="auto">
            <a:xfrm>
              <a:off x="6406996" y="4359342"/>
              <a:ext cx="695325" cy="695325"/>
            </a:xfrm>
            <a:prstGeom prst="rect">
              <a:avLst/>
            </a:prstGeom>
            <a:noFill/>
            <a:ln w="9525">
              <a:noFill/>
              <a:miter lim="800000"/>
              <a:headEnd/>
              <a:tailEnd/>
            </a:ln>
          </p:spPr>
        </p:pic>
        <p:pic>
          <p:nvPicPr>
            <p:cNvPr id="10262" name="74 Resim" descr="overlay-gatorskin.png"/>
            <p:cNvPicPr>
              <a:picLocks noChangeAspect="1"/>
            </p:cNvPicPr>
            <p:nvPr/>
          </p:nvPicPr>
          <p:blipFill>
            <a:blip r:embed="rId2"/>
            <a:srcRect/>
            <a:stretch>
              <a:fillRect/>
            </a:stretch>
          </p:blipFill>
          <p:spPr bwMode="auto">
            <a:xfrm>
              <a:off x="7112519" y="4359342"/>
              <a:ext cx="695325" cy="695325"/>
            </a:xfrm>
            <a:prstGeom prst="rect">
              <a:avLst/>
            </a:prstGeom>
            <a:noFill/>
            <a:ln w="9525">
              <a:noFill/>
              <a:miter lim="800000"/>
              <a:headEnd/>
              <a:tailEnd/>
            </a:ln>
          </p:spPr>
        </p:pic>
        <p:pic>
          <p:nvPicPr>
            <p:cNvPr id="10263" name="75 Resim" descr="overlay-gatorskin.png"/>
            <p:cNvPicPr>
              <a:picLocks noChangeAspect="1"/>
            </p:cNvPicPr>
            <p:nvPr/>
          </p:nvPicPr>
          <p:blipFill>
            <a:blip r:embed="rId2"/>
            <a:srcRect/>
            <a:stretch>
              <a:fillRect/>
            </a:stretch>
          </p:blipFill>
          <p:spPr bwMode="auto">
            <a:xfrm>
              <a:off x="7811822" y="4359342"/>
              <a:ext cx="695325" cy="695325"/>
            </a:xfrm>
            <a:prstGeom prst="rect">
              <a:avLst/>
            </a:prstGeom>
            <a:noFill/>
            <a:ln w="9525">
              <a:noFill/>
              <a:miter lim="800000"/>
              <a:headEnd/>
              <a:tailEnd/>
            </a:ln>
          </p:spPr>
        </p:pic>
        <p:pic>
          <p:nvPicPr>
            <p:cNvPr id="10264" name="76 Resim" descr="overlay-gatorskin.png"/>
            <p:cNvPicPr>
              <a:picLocks noChangeAspect="1"/>
            </p:cNvPicPr>
            <p:nvPr/>
          </p:nvPicPr>
          <p:blipFill>
            <a:blip r:embed="rId2"/>
            <a:srcRect/>
            <a:stretch>
              <a:fillRect/>
            </a:stretch>
          </p:blipFill>
          <p:spPr bwMode="auto">
            <a:xfrm>
              <a:off x="5707693" y="156506"/>
              <a:ext cx="695325" cy="695325"/>
            </a:xfrm>
            <a:prstGeom prst="rect">
              <a:avLst/>
            </a:prstGeom>
            <a:noFill/>
            <a:ln w="9525">
              <a:noFill/>
              <a:miter lim="800000"/>
              <a:headEnd/>
              <a:tailEnd/>
            </a:ln>
          </p:spPr>
        </p:pic>
        <p:pic>
          <p:nvPicPr>
            <p:cNvPr id="10265" name="77 Resim" descr="overlay-gatorskin.png"/>
            <p:cNvPicPr>
              <a:picLocks noChangeAspect="1"/>
            </p:cNvPicPr>
            <p:nvPr/>
          </p:nvPicPr>
          <p:blipFill>
            <a:blip r:embed="rId2"/>
            <a:srcRect/>
            <a:stretch>
              <a:fillRect/>
            </a:stretch>
          </p:blipFill>
          <p:spPr bwMode="auto">
            <a:xfrm>
              <a:off x="5707693" y="857611"/>
              <a:ext cx="695325" cy="695325"/>
            </a:xfrm>
            <a:prstGeom prst="rect">
              <a:avLst/>
            </a:prstGeom>
            <a:noFill/>
            <a:ln w="9525">
              <a:noFill/>
              <a:miter lim="800000"/>
              <a:headEnd/>
              <a:tailEnd/>
            </a:ln>
          </p:spPr>
        </p:pic>
        <p:pic>
          <p:nvPicPr>
            <p:cNvPr id="10266" name="78 Resim" descr="overlay-gatorskin.png"/>
            <p:cNvPicPr>
              <a:picLocks noChangeAspect="1"/>
            </p:cNvPicPr>
            <p:nvPr/>
          </p:nvPicPr>
          <p:blipFill>
            <a:blip r:embed="rId2"/>
            <a:srcRect/>
            <a:stretch>
              <a:fillRect/>
            </a:stretch>
          </p:blipFill>
          <p:spPr bwMode="auto">
            <a:xfrm>
              <a:off x="6406996" y="156506"/>
              <a:ext cx="695325" cy="695325"/>
            </a:xfrm>
            <a:prstGeom prst="rect">
              <a:avLst/>
            </a:prstGeom>
            <a:noFill/>
            <a:ln w="9525">
              <a:noFill/>
              <a:miter lim="800000"/>
              <a:headEnd/>
              <a:tailEnd/>
            </a:ln>
          </p:spPr>
        </p:pic>
        <p:pic>
          <p:nvPicPr>
            <p:cNvPr id="10267" name="79 Resim" descr="overlay-gatorskin.png"/>
            <p:cNvPicPr>
              <a:picLocks noChangeAspect="1"/>
            </p:cNvPicPr>
            <p:nvPr/>
          </p:nvPicPr>
          <p:blipFill>
            <a:blip r:embed="rId2"/>
            <a:srcRect/>
            <a:stretch>
              <a:fillRect/>
            </a:stretch>
          </p:blipFill>
          <p:spPr bwMode="auto">
            <a:xfrm>
              <a:off x="6406996" y="857611"/>
              <a:ext cx="695325" cy="695325"/>
            </a:xfrm>
            <a:prstGeom prst="rect">
              <a:avLst/>
            </a:prstGeom>
            <a:noFill/>
            <a:ln w="9525">
              <a:noFill/>
              <a:miter lim="800000"/>
              <a:headEnd/>
              <a:tailEnd/>
            </a:ln>
          </p:spPr>
        </p:pic>
        <p:pic>
          <p:nvPicPr>
            <p:cNvPr id="10268" name="80 Resim" descr="overlay-gatorskin.png"/>
            <p:cNvPicPr>
              <a:picLocks noChangeAspect="1"/>
            </p:cNvPicPr>
            <p:nvPr/>
          </p:nvPicPr>
          <p:blipFill>
            <a:blip r:embed="rId2"/>
            <a:srcRect/>
            <a:stretch>
              <a:fillRect/>
            </a:stretch>
          </p:blipFill>
          <p:spPr bwMode="auto">
            <a:xfrm>
              <a:off x="7112519" y="156506"/>
              <a:ext cx="695325" cy="695325"/>
            </a:xfrm>
            <a:prstGeom prst="rect">
              <a:avLst/>
            </a:prstGeom>
            <a:noFill/>
            <a:ln w="9525">
              <a:noFill/>
              <a:miter lim="800000"/>
              <a:headEnd/>
              <a:tailEnd/>
            </a:ln>
          </p:spPr>
        </p:pic>
        <p:pic>
          <p:nvPicPr>
            <p:cNvPr id="10269" name="81 Resim" descr="overlay-gatorskin.png"/>
            <p:cNvPicPr>
              <a:picLocks noChangeAspect="1"/>
            </p:cNvPicPr>
            <p:nvPr/>
          </p:nvPicPr>
          <p:blipFill>
            <a:blip r:embed="rId2"/>
            <a:srcRect/>
            <a:stretch>
              <a:fillRect/>
            </a:stretch>
          </p:blipFill>
          <p:spPr bwMode="auto">
            <a:xfrm>
              <a:off x="7112519" y="857611"/>
              <a:ext cx="695325" cy="695325"/>
            </a:xfrm>
            <a:prstGeom prst="rect">
              <a:avLst/>
            </a:prstGeom>
            <a:noFill/>
            <a:ln w="9525">
              <a:noFill/>
              <a:miter lim="800000"/>
              <a:headEnd/>
              <a:tailEnd/>
            </a:ln>
          </p:spPr>
        </p:pic>
        <p:pic>
          <p:nvPicPr>
            <p:cNvPr id="10270" name="82 Resim" descr="overlay-gatorskin.png"/>
            <p:cNvPicPr>
              <a:picLocks noChangeAspect="1"/>
            </p:cNvPicPr>
            <p:nvPr/>
          </p:nvPicPr>
          <p:blipFill>
            <a:blip r:embed="rId2"/>
            <a:srcRect/>
            <a:stretch>
              <a:fillRect/>
            </a:stretch>
          </p:blipFill>
          <p:spPr bwMode="auto">
            <a:xfrm>
              <a:off x="7811822" y="156506"/>
              <a:ext cx="695325" cy="695325"/>
            </a:xfrm>
            <a:prstGeom prst="rect">
              <a:avLst/>
            </a:prstGeom>
            <a:noFill/>
            <a:ln w="9525">
              <a:noFill/>
              <a:miter lim="800000"/>
              <a:headEnd/>
              <a:tailEnd/>
            </a:ln>
          </p:spPr>
        </p:pic>
        <p:pic>
          <p:nvPicPr>
            <p:cNvPr id="10271" name="83 Resim" descr="overlay-gatorskin.png"/>
            <p:cNvPicPr>
              <a:picLocks noChangeAspect="1"/>
            </p:cNvPicPr>
            <p:nvPr/>
          </p:nvPicPr>
          <p:blipFill>
            <a:blip r:embed="rId2"/>
            <a:srcRect/>
            <a:stretch>
              <a:fillRect/>
            </a:stretch>
          </p:blipFill>
          <p:spPr bwMode="auto">
            <a:xfrm>
              <a:off x="7811822" y="857611"/>
              <a:ext cx="695325" cy="695325"/>
            </a:xfrm>
            <a:prstGeom prst="rect">
              <a:avLst/>
            </a:prstGeom>
            <a:noFill/>
            <a:ln w="9525">
              <a:noFill/>
              <a:miter lim="800000"/>
              <a:headEnd/>
              <a:tailEnd/>
            </a:ln>
          </p:spPr>
        </p:pic>
        <p:pic>
          <p:nvPicPr>
            <p:cNvPr id="10272" name="84 Resim" descr="overlay-gatorskin.png"/>
            <p:cNvPicPr>
              <a:picLocks noChangeAspect="1"/>
            </p:cNvPicPr>
            <p:nvPr/>
          </p:nvPicPr>
          <p:blipFill>
            <a:blip r:embed="rId2"/>
            <a:srcRect/>
            <a:stretch>
              <a:fillRect/>
            </a:stretch>
          </p:blipFill>
          <p:spPr bwMode="auto">
            <a:xfrm>
              <a:off x="5707693" y="1555576"/>
              <a:ext cx="695325" cy="695325"/>
            </a:xfrm>
            <a:prstGeom prst="rect">
              <a:avLst/>
            </a:prstGeom>
            <a:noFill/>
            <a:ln w="9525">
              <a:noFill/>
              <a:miter lim="800000"/>
              <a:headEnd/>
              <a:tailEnd/>
            </a:ln>
          </p:spPr>
        </p:pic>
        <p:pic>
          <p:nvPicPr>
            <p:cNvPr id="10273" name="85 Resim" descr="overlay-gatorskin.png"/>
            <p:cNvPicPr>
              <a:picLocks noChangeAspect="1"/>
            </p:cNvPicPr>
            <p:nvPr/>
          </p:nvPicPr>
          <p:blipFill>
            <a:blip r:embed="rId2"/>
            <a:srcRect/>
            <a:stretch>
              <a:fillRect/>
            </a:stretch>
          </p:blipFill>
          <p:spPr bwMode="auto">
            <a:xfrm>
              <a:off x="5707693" y="2256681"/>
              <a:ext cx="695325" cy="695325"/>
            </a:xfrm>
            <a:prstGeom prst="rect">
              <a:avLst/>
            </a:prstGeom>
            <a:noFill/>
            <a:ln w="9525">
              <a:noFill/>
              <a:miter lim="800000"/>
              <a:headEnd/>
              <a:tailEnd/>
            </a:ln>
          </p:spPr>
        </p:pic>
        <p:pic>
          <p:nvPicPr>
            <p:cNvPr id="10274" name="86 Resim" descr="overlay-gatorskin.png"/>
            <p:cNvPicPr>
              <a:picLocks noChangeAspect="1"/>
            </p:cNvPicPr>
            <p:nvPr/>
          </p:nvPicPr>
          <p:blipFill>
            <a:blip r:embed="rId2"/>
            <a:srcRect/>
            <a:stretch>
              <a:fillRect/>
            </a:stretch>
          </p:blipFill>
          <p:spPr bwMode="auto">
            <a:xfrm>
              <a:off x="6406996" y="1555576"/>
              <a:ext cx="695325" cy="695325"/>
            </a:xfrm>
            <a:prstGeom prst="rect">
              <a:avLst/>
            </a:prstGeom>
            <a:noFill/>
            <a:ln w="9525">
              <a:noFill/>
              <a:miter lim="800000"/>
              <a:headEnd/>
              <a:tailEnd/>
            </a:ln>
          </p:spPr>
        </p:pic>
        <p:pic>
          <p:nvPicPr>
            <p:cNvPr id="10275" name="87 Resim" descr="overlay-gatorskin.png"/>
            <p:cNvPicPr>
              <a:picLocks noChangeAspect="1"/>
            </p:cNvPicPr>
            <p:nvPr/>
          </p:nvPicPr>
          <p:blipFill>
            <a:blip r:embed="rId2"/>
            <a:srcRect/>
            <a:stretch>
              <a:fillRect/>
            </a:stretch>
          </p:blipFill>
          <p:spPr bwMode="auto">
            <a:xfrm>
              <a:off x="6406996" y="2256681"/>
              <a:ext cx="695325" cy="695325"/>
            </a:xfrm>
            <a:prstGeom prst="rect">
              <a:avLst/>
            </a:prstGeom>
            <a:noFill/>
            <a:ln w="9525">
              <a:noFill/>
              <a:miter lim="800000"/>
              <a:headEnd/>
              <a:tailEnd/>
            </a:ln>
          </p:spPr>
        </p:pic>
        <p:pic>
          <p:nvPicPr>
            <p:cNvPr id="10276" name="88 Resim" descr="overlay-gatorskin.png"/>
            <p:cNvPicPr>
              <a:picLocks noChangeAspect="1"/>
            </p:cNvPicPr>
            <p:nvPr/>
          </p:nvPicPr>
          <p:blipFill>
            <a:blip r:embed="rId2"/>
            <a:srcRect/>
            <a:stretch>
              <a:fillRect/>
            </a:stretch>
          </p:blipFill>
          <p:spPr bwMode="auto">
            <a:xfrm>
              <a:off x="7112519" y="1555576"/>
              <a:ext cx="695325" cy="695325"/>
            </a:xfrm>
            <a:prstGeom prst="rect">
              <a:avLst/>
            </a:prstGeom>
            <a:noFill/>
            <a:ln w="9525">
              <a:noFill/>
              <a:miter lim="800000"/>
              <a:headEnd/>
              <a:tailEnd/>
            </a:ln>
          </p:spPr>
        </p:pic>
        <p:pic>
          <p:nvPicPr>
            <p:cNvPr id="10277" name="89 Resim" descr="overlay-gatorskin.png"/>
            <p:cNvPicPr>
              <a:picLocks noChangeAspect="1"/>
            </p:cNvPicPr>
            <p:nvPr/>
          </p:nvPicPr>
          <p:blipFill>
            <a:blip r:embed="rId2"/>
            <a:srcRect/>
            <a:stretch>
              <a:fillRect/>
            </a:stretch>
          </p:blipFill>
          <p:spPr bwMode="auto">
            <a:xfrm>
              <a:off x="7112519" y="2256681"/>
              <a:ext cx="695325" cy="695325"/>
            </a:xfrm>
            <a:prstGeom prst="rect">
              <a:avLst/>
            </a:prstGeom>
            <a:noFill/>
            <a:ln w="9525">
              <a:noFill/>
              <a:miter lim="800000"/>
              <a:headEnd/>
              <a:tailEnd/>
            </a:ln>
          </p:spPr>
        </p:pic>
        <p:pic>
          <p:nvPicPr>
            <p:cNvPr id="10278" name="90 Resim" descr="overlay-gatorskin.png"/>
            <p:cNvPicPr>
              <a:picLocks noChangeAspect="1"/>
            </p:cNvPicPr>
            <p:nvPr/>
          </p:nvPicPr>
          <p:blipFill>
            <a:blip r:embed="rId2"/>
            <a:srcRect/>
            <a:stretch>
              <a:fillRect/>
            </a:stretch>
          </p:blipFill>
          <p:spPr bwMode="auto">
            <a:xfrm>
              <a:off x="7811822" y="1555576"/>
              <a:ext cx="695325" cy="695325"/>
            </a:xfrm>
            <a:prstGeom prst="rect">
              <a:avLst/>
            </a:prstGeom>
            <a:noFill/>
            <a:ln w="9525">
              <a:noFill/>
              <a:miter lim="800000"/>
              <a:headEnd/>
              <a:tailEnd/>
            </a:ln>
          </p:spPr>
        </p:pic>
        <p:pic>
          <p:nvPicPr>
            <p:cNvPr id="10279" name="91 Resim" descr="overlay-gatorskin.png"/>
            <p:cNvPicPr>
              <a:picLocks noChangeAspect="1"/>
            </p:cNvPicPr>
            <p:nvPr/>
          </p:nvPicPr>
          <p:blipFill>
            <a:blip r:embed="rId2"/>
            <a:srcRect/>
            <a:stretch>
              <a:fillRect/>
            </a:stretch>
          </p:blipFill>
          <p:spPr bwMode="auto">
            <a:xfrm>
              <a:off x="7811822" y="2256681"/>
              <a:ext cx="695325" cy="695325"/>
            </a:xfrm>
            <a:prstGeom prst="rect">
              <a:avLst/>
            </a:prstGeom>
            <a:noFill/>
            <a:ln w="9525">
              <a:noFill/>
              <a:miter lim="800000"/>
              <a:headEnd/>
              <a:tailEnd/>
            </a:ln>
          </p:spPr>
        </p:pic>
        <p:pic>
          <p:nvPicPr>
            <p:cNvPr id="10280" name="45 Resim" descr="overlay-gatorskin.png"/>
            <p:cNvPicPr>
              <a:picLocks noChangeAspect="1"/>
            </p:cNvPicPr>
            <p:nvPr/>
          </p:nvPicPr>
          <p:blipFill>
            <a:blip r:embed="rId2"/>
            <a:srcRect/>
            <a:stretch>
              <a:fillRect/>
            </a:stretch>
          </p:blipFill>
          <p:spPr bwMode="auto">
            <a:xfrm>
              <a:off x="103349" y="2960272"/>
              <a:ext cx="695325" cy="695325"/>
            </a:xfrm>
            <a:prstGeom prst="rect">
              <a:avLst/>
            </a:prstGeom>
            <a:noFill/>
            <a:ln w="9525">
              <a:noFill/>
              <a:miter lim="800000"/>
              <a:headEnd/>
              <a:tailEnd/>
            </a:ln>
          </p:spPr>
        </p:pic>
        <p:pic>
          <p:nvPicPr>
            <p:cNvPr id="10281" name="46 Resim" descr="overlay-gatorskin.png"/>
            <p:cNvPicPr>
              <a:picLocks noChangeAspect="1"/>
            </p:cNvPicPr>
            <p:nvPr/>
          </p:nvPicPr>
          <p:blipFill>
            <a:blip r:embed="rId2"/>
            <a:srcRect/>
            <a:stretch>
              <a:fillRect/>
            </a:stretch>
          </p:blipFill>
          <p:spPr bwMode="auto">
            <a:xfrm>
              <a:off x="103349" y="3661377"/>
              <a:ext cx="695325" cy="695325"/>
            </a:xfrm>
            <a:prstGeom prst="rect">
              <a:avLst/>
            </a:prstGeom>
            <a:noFill/>
            <a:ln w="9525">
              <a:noFill/>
              <a:miter lim="800000"/>
              <a:headEnd/>
              <a:tailEnd/>
            </a:ln>
          </p:spPr>
        </p:pic>
        <p:pic>
          <p:nvPicPr>
            <p:cNvPr id="10282" name="47 Resim" descr="overlay-gatorskin.png"/>
            <p:cNvPicPr>
              <a:picLocks noChangeAspect="1"/>
            </p:cNvPicPr>
            <p:nvPr/>
          </p:nvPicPr>
          <p:blipFill>
            <a:blip r:embed="rId2"/>
            <a:srcRect/>
            <a:stretch>
              <a:fillRect/>
            </a:stretch>
          </p:blipFill>
          <p:spPr bwMode="auto">
            <a:xfrm>
              <a:off x="802652" y="2960272"/>
              <a:ext cx="695325" cy="695325"/>
            </a:xfrm>
            <a:prstGeom prst="rect">
              <a:avLst/>
            </a:prstGeom>
            <a:noFill/>
            <a:ln w="9525">
              <a:noFill/>
              <a:miter lim="800000"/>
              <a:headEnd/>
              <a:tailEnd/>
            </a:ln>
          </p:spPr>
        </p:pic>
        <p:pic>
          <p:nvPicPr>
            <p:cNvPr id="10283" name="48 Resim" descr="overlay-gatorskin.png"/>
            <p:cNvPicPr>
              <a:picLocks noChangeAspect="1"/>
            </p:cNvPicPr>
            <p:nvPr/>
          </p:nvPicPr>
          <p:blipFill>
            <a:blip r:embed="rId2"/>
            <a:srcRect/>
            <a:stretch>
              <a:fillRect/>
            </a:stretch>
          </p:blipFill>
          <p:spPr bwMode="auto">
            <a:xfrm>
              <a:off x="802652" y="3661377"/>
              <a:ext cx="695325" cy="695325"/>
            </a:xfrm>
            <a:prstGeom prst="rect">
              <a:avLst/>
            </a:prstGeom>
            <a:noFill/>
            <a:ln w="9525">
              <a:noFill/>
              <a:miter lim="800000"/>
              <a:headEnd/>
              <a:tailEnd/>
            </a:ln>
          </p:spPr>
        </p:pic>
        <p:pic>
          <p:nvPicPr>
            <p:cNvPr id="10284" name="49 Resim" descr="overlay-gatorskin.png"/>
            <p:cNvPicPr>
              <a:picLocks noChangeAspect="1"/>
            </p:cNvPicPr>
            <p:nvPr/>
          </p:nvPicPr>
          <p:blipFill>
            <a:blip r:embed="rId2"/>
            <a:srcRect/>
            <a:stretch>
              <a:fillRect/>
            </a:stretch>
          </p:blipFill>
          <p:spPr bwMode="auto">
            <a:xfrm>
              <a:off x="1508175" y="2960272"/>
              <a:ext cx="695325" cy="695325"/>
            </a:xfrm>
            <a:prstGeom prst="rect">
              <a:avLst/>
            </a:prstGeom>
            <a:noFill/>
            <a:ln w="9525">
              <a:noFill/>
              <a:miter lim="800000"/>
              <a:headEnd/>
              <a:tailEnd/>
            </a:ln>
          </p:spPr>
        </p:pic>
        <p:pic>
          <p:nvPicPr>
            <p:cNvPr id="10285" name="50 Resim" descr="overlay-gatorskin.png"/>
            <p:cNvPicPr>
              <a:picLocks noChangeAspect="1"/>
            </p:cNvPicPr>
            <p:nvPr/>
          </p:nvPicPr>
          <p:blipFill>
            <a:blip r:embed="rId2"/>
            <a:srcRect/>
            <a:stretch>
              <a:fillRect/>
            </a:stretch>
          </p:blipFill>
          <p:spPr bwMode="auto">
            <a:xfrm>
              <a:off x="1508175" y="3661377"/>
              <a:ext cx="695325" cy="695325"/>
            </a:xfrm>
            <a:prstGeom prst="rect">
              <a:avLst/>
            </a:prstGeom>
            <a:noFill/>
            <a:ln w="9525">
              <a:noFill/>
              <a:miter lim="800000"/>
              <a:headEnd/>
              <a:tailEnd/>
            </a:ln>
          </p:spPr>
        </p:pic>
        <p:pic>
          <p:nvPicPr>
            <p:cNvPr id="10286" name="51 Resim" descr="overlay-gatorskin.png"/>
            <p:cNvPicPr>
              <a:picLocks noChangeAspect="1"/>
            </p:cNvPicPr>
            <p:nvPr/>
          </p:nvPicPr>
          <p:blipFill>
            <a:blip r:embed="rId2"/>
            <a:srcRect/>
            <a:stretch>
              <a:fillRect/>
            </a:stretch>
          </p:blipFill>
          <p:spPr bwMode="auto">
            <a:xfrm>
              <a:off x="2207478" y="2960272"/>
              <a:ext cx="695325" cy="695325"/>
            </a:xfrm>
            <a:prstGeom prst="rect">
              <a:avLst/>
            </a:prstGeom>
            <a:noFill/>
            <a:ln w="9525">
              <a:noFill/>
              <a:miter lim="800000"/>
              <a:headEnd/>
              <a:tailEnd/>
            </a:ln>
          </p:spPr>
        </p:pic>
        <p:pic>
          <p:nvPicPr>
            <p:cNvPr id="10287" name="52 Resim" descr="overlay-gatorskin.png"/>
            <p:cNvPicPr>
              <a:picLocks noChangeAspect="1"/>
            </p:cNvPicPr>
            <p:nvPr/>
          </p:nvPicPr>
          <p:blipFill>
            <a:blip r:embed="rId2"/>
            <a:srcRect/>
            <a:stretch>
              <a:fillRect/>
            </a:stretch>
          </p:blipFill>
          <p:spPr bwMode="auto">
            <a:xfrm>
              <a:off x="2207478" y="3661377"/>
              <a:ext cx="695325" cy="695325"/>
            </a:xfrm>
            <a:prstGeom prst="rect">
              <a:avLst/>
            </a:prstGeom>
            <a:noFill/>
            <a:ln w="9525">
              <a:noFill/>
              <a:miter lim="800000"/>
              <a:headEnd/>
              <a:tailEnd/>
            </a:ln>
          </p:spPr>
        </p:pic>
        <p:pic>
          <p:nvPicPr>
            <p:cNvPr id="10288" name="53 Resim" descr="overlay-gatorskin.png"/>
            <p:cNvPicPr>
              <a:picLocks noChangeAspect="1"/>
            </p:cNvPicPr>
            <p:nvPr/>
          </p:nvPicPr>
          <p:blipFill>
            <a:blip r:embed="rId2"/>
            <a:srcRect/>
            <a:stretch>
              <a:fillRect/>
            </a:stretch>
          </p:blipFill>
          <p:spPr bwMode="auto">
            <a:xfrm>
              <a:off x="103349" y="4359342"/>
              <a:ext cx="695325" cy="695325"/>
            </a:xfrm>
            <a:prstGeom prst="rect">
              <a:avLst/>
            </a:prstGeom>
            <a:noFill/>
            <a:ln w="9525">
              <a:noFill/>
              <a:miter lim="800000"/>
              <a:headEnd/>
              <a:tailEnd/>
            </a:ln>
          </p:spPr>
        </p:pic>
        <p:pic>
          <p:nvPicPr>
            <p:cNvPr id="10289" name="55 Resim" descr="overlay-gatorskin.png"/>
            <p:cNvPicPr>
              <a:picLocks noChangeAspect="1"/>
            </p:cNvPicPr>
            <p:nvPr/>
          </p:nvPicPr>
          <p:blipFill>
            <a:blip r:embed="rId2"/>
            <a:srcRect/>
            <a:stretch>
              <a:fillRect/>
            </a:stretch>
          </p:blipFill>
          <p:spPr bwMode="auto">
            <a:xfrm>
              <a:off x="802652" y="4359342"/>
              <a:ext cx="695325" cy="695325"/>
            </a:xfrm>
            <a:prstGeom prst="rect">
              <a:avLst/>
            </a:prstGeom>
            <a:noFill/>
            <a:ln w="9525">
              <a:noFill/>
              <a:miter lim="800000"/>
              <a:headEnd/>
              <a:tailEnd/>
            </a:ln>
          </p:spPr>
        </p:pic>
        <p:pic>
          <p:nvPicPr>
            <p:cNvPr id="10290" name="57 Resim" descr="overlay-gatorskin.png"/>
            <p:cNvPicPr>
              <a:picLocks noChangeAspect="1"/>
            </p:cNvPicPr>
            <p:nvPr/>
          </p:nvPicPr>
          <p:blipFill>
            <a:blip r:embed="rId2"/>
            <a:srcRect/>
            <a:stretch>
              <a:fillRect/>
            </a:stretch>
          </p:blipFill>
          <p:spPr bwMode="auto">
            <a:xfrm>
              <a:off x="1508175" y="4359342"/>
              <a:ext cx="695325" cy="695325"/>
            </a:xfrm>
            <a:prstGeom prst="rect">
              <a:avLst/>
            </a:prstGeom>
            <a:noFill/>
            <a:ln w="9525">
              <a:noFill/>
              <a:miter lim="800000"/>
              <a:headEnd/>
              <a:tailEnd/>
            </a:ln>
          </p:spPr>
        </p:pic>
        <p:pic>
          <p:nvPicPr>
            <p:cNvPr id="10291" name="59 Resim" descr="overlay-gatorskin.png"/>
            <p:cNvPicPr>
              <a:picLocks noChangeAspect="1"/>
            </p:cNvPicPr>
            <p:nvPr/>
          </p:nvPicPr>
          <p:blipFill>
            <a:blip r:embed="rId2"/>
            <a:srcRect/>
            <a:stretch>
              <a:fillRect/>
            </a:stretch>
          </p:blipFill>
          <p:spPr bwMode="auto">
            <a:xfrm>
              <a:off x="2207478" y="4359342"/>
              <a:ext cx="695325" cy="695325"/>
            </a:xfrm>
            <a:prstGeom prst="rect">
              <a:avLst/>
            </a:prstGeom>
            <a:noFill/>
            <a:ln w="9525">
              <a:noFill/>
              <a:miter lim="800000"/>
              <a:headEnd/>
              <a:tailEnd/>
            </a:ln>
          </p:spPr>
        </p:pic>
        <p:pic>
          <p:nvPicPr>
            <p:cNvPr id="10292" name="4 Resim" descr="overlay-gatorskin.png"/>
            <p:cNvPicPr>
              <a:picLocks noChangeAspect="1"/>
            </p:cNvPicPr>
            <p:nvPr/>
          </p:nvPicPr>
          <p:blipFill>
            <a:blip r:embed="rId2"/>
            <a:srcRect/>
            <a:stretch>
              <a:fillRect/>
            </a:stretch>
          </p:blipFill>
          <p:spPr bwMode="auto">
            <a:xfrm>
              <a:off x="103349" y="156506"/>
              <a:ext cx="695325" cy="695325"/>
            </a:xfrm>
            <a:prstGeom prst="rect">
              <a:avLst/>
            </a:prstGeom>
            <a:noFill/>
            <a:ln w="9525">
              <a:noFill/>
              <a:miter lim="800000"/>
              <a:headEnd/>
              <a:tailEnd/>
            </a:ln>
          </p:spPr>
        </p:pic>
        <p:pic>
          <p:nvPicPr>
            <p:cNvPr id="10293" name="5 Resim" descr="overlay-gatorskin.png"/>
            <p:cNvPicPr>
              <a:picLocks noChangeAspect="1"/>
            </p:cNvPicPr>
            <p:nvPr/>
          </p:nvPicPr>
          <p:blipFill>
            <a:blip r:embed="rId2"/>
            <a:srcRect/>
            <a:stretch>
              <a:fillRect/>
            </a:stretch>
          </p:blipFill>
          <p:spPr bwMode="auto">
            <a:xfrm>
              <a:off x="103349" y="857611"/>
              <a:ext cx="695325" cy="695325"/>
            </a:xfrm>
            <a:prstGeom prst="rect">
              <a:avLst/>
            </a:prstGeom>
            <a:noFill/>
            <a:ln w="9525">
              <a:noFill/>
              <a:miter lim="800000"/>
              <a:headEnd/>
              <a:tailEnd/>
            </a:ln>
          </p:spPr>
        </p:pic>
        <p:pic>
          <p:nvPicPr>
            <p:cNvPr id="10294" name="6 Resim" descr="overlay-gatorskin.png"/>
            <p:cNvPicPr>
              <a:picLocks noChangeAspect="1"/>
            </p:cNvPicPr>
            <p:nvPr/>
          </p:nvPicPr>
          <p:blipFill>
            <a:blip r:embed="rId2"/>
            <a:srcRect/>
            <a:stretch>
              <a:fillRect/>
            </a:stretch>
          </p:blipFill>
          <p:spPr bwMode="auto">
            <a:xfrm>
              <a:off x="802652" y="156506"/>
              <a:ext cx="695325" cy="695325"/>
            </a:xfrm>
            <a:prstGeom prst="rect">
              <a:avLst/>
            </a:prstGeom>
            <a:noFill/>
            <a:ln w="9525">
              <a:noFill/>
              <a:miter lim="800000"/>
              <a:headEnd/>
              <a:tailEnd/>
            </a:ln>
          </p:spPr>
        </p:pic>
        <p:pic>
          <p:nvPicPr>
            <p:cNvPr id="10295" name="7 Resim" descr="overlay-gatorskin.png"/>
            <p:cNvPicPr>
              <a:picLocks noChangeAspect="1"/>
            </p:cNvPicPr>
            <p:nvPr/>
          </p:nvPicPr>
          <p:blipFill>
            <a:blip r:embed="rId2"/>
            <a:srcRect/>
            <a:stretch>
              <a:fillRect/>
            </a:stretch>
          </p:blipFill>
          <p:spPr bwMode="auto">
            <a:xfrm>
              <a:off x="802652" y="857611"/>
              <a:ext cx="695325" cy="695325"/>
            </a:xfrm>
            <a:prstGeom prst="rect">
              <a:avLst/>
            </a:prstGeom>
            <a:noFill/>
            <a:ln w="9525">
              <a:noFill/>
              <a:miter lim="800000"/>
              <a:headEnd/>
              <a:tailEnd/>
            </a:ln>
          </p:spPr>
        </p:pic>
        <p:pic>
          <p:nvPicPr>
            <p:cNvPr id="10296" name="29 Resim" descr="overlay-gatorskin.png"/>
            <p:cNvPicPr>
              <a:picLocks noChangeAspect="1"/>
            </p:cNvPicPr>
            <p:nvPr/>
          </p:nvPicPr>
          <p:blipFill>
            <a:blip r:embed="rId2"/>
            <a:srcRect/>
            <a:stretch>
              <a:fillRect/>
            </a:stretch>
          </p:blipFill>
          <p:spPr bwMode="auto">
            <a:xfrm>
              <a:off x="1508175" y="156506"/>
              <a:ext cx="695325" cy="695325"/>
            </a:xfrm>
            <a:prstGeom prst="rect">
              <a:avLst/>
            </a:prstGeom>
            <a:noFill/>
            <a:ln w="9525">
              <a:noFill/>
              <a:miter lim="800000"/>
              <a:headEnd/>
              <a:tailEnd/>
            </a:ln>
          </p:spPr>
        </p:pic>
        <p:pic>
          <p:nvPicPr>
            <p:cNvPr id="10297" name="30 Resim" descr="overlay-gatorskin.png"/>
            <p:cNvPicPr>
              <a:picLocks noChangeAspect="1"/>
            </p:cNvPicPr>
            <p:nvPr/>
          </p:nvPicPr>
          <p:blipFill>
            <a:blip r:embed="rId2"/>
            <a:srcRect/>
            <a:stretch>
              <a:fillRect/>
            </a:stretch>
          </p:blipFill>
          <p:spPr bwMode="auto">
            <a:xfrm>
              <a:off x="1508175" y="857611"/>
              <a:ext cx="695325" cy="695325"/>
            </a:xfrm>
            <a:prstGeom prst="rect">
              <a:avLst/>
            </a:prstGeom>
            <a:noFill/>
            <a:ln w="9525">
              <a:noFill/>
              <a:miter lim="800000"/>
              <a:headEnd/>
              <a:tailEnd/>
            </a:ln>
          </p:spPr>
        </p:pic>
        <p:pic>
          <p:nvPicPr>
            <p:cNvPr id="10298" name="31 Resim" descr="overlay-gatorskin.png"/>
            <p:cNvPicPr>
              <a:picLocks noChangeAspect="1"/>
            </p:cNvPicPr>
            <p:nvPr/>
          </p:nvPicPr>
          <p:blipFill>
            <a:blip r:embed="rId2"/>
            <a:srcRect/>
            <a:stretch>
              <a:fillRect/>
            </a:stretch>
          </p:blipFill>
          <p:spPr bwMode="auto">
            <a:xfrm>
              <a:off x="2207478" y="156506"/>
              <a:ext cx="695325" cy="695325"/>
            </a:xfrm>
            <a:prstGeom prst="rect">
              <a:avLst/>
            </a:prstGeom>
            <a:noFill/>
            <a:ln w="9525">
              <a:noFill/>
              <a:miter lim="800000"/>
              <a:headEnd/>
              <a:tailEnd/>
            </a:ln>
          </p:spPr>
        </p:pic>
        <p:pic>
          <p:nvPicPr>
            <p:cNvPr id="10299" name="32 Resim" descr="overlay-gatorskin.png"/>
            <p:cNvPicPr>
              <a:picLocks noChangeAspect="1"/>
            </p:cNvPicPr>
            <p:nvPr/>
          </p:nvPicPr>
          <p:blipFill>
            <a:blip r:embed="rId2"/>
            <a:srcRect/>
            <a:stretch>
              <a:fillRect/>
            </a:stretch>
          </p:blipFill>
          <p:spPr bwMode="auto">
            <a:xfrm>
              <a:off x="2207478" y="857611"/>
              <a:ext cx="695325" cy="695325"/>
            </a:xfrm>
            <a:prstGeom prst="rect">
              <a:avLst/>
            </a:prstGeom>
            <a:noFill/>
            <a:ln w="9525">
              <a:noFill/>
              <a:miter lim="800000"/>
              <a:headEnd/>
              <a:tailEnd/>
            </a:ln>
          </p:spPr>
        </p:pic>
        <p:pic>
          <p:nvPicPr>
            <p:cNvPr id="10300" name="35 Resim" descr="overlay-gatorskin.png"/>
            <p:cNvPicPr>
              <a:picLocks noChangeAspect="1"/>
            </p:cNvPicPr>
            <p:nvPr/>
          </p:nvPicPr>
          <p:blipFill>
            <a:blip r:embed="rId2"/>
            <a:srcRect/>
            <a:stretch>
              <a:fillRect/>
            </a:stretch>
          </p:blipFill>
          <p:spPr bwMode="auto">
            <a:xfrm>
              <a:off x="103349" y="1555576"/>
              <a:ext cx="695325" cy="695325"/>
            </a:xfrm>
            <a:prstGeom prst="rect">
              <a:avLst/>
            </a:prstGeom>
            <a:noFill/>
            <a:ln w="9525">
              <a:noFill/>
              <a:miter lim="800000"/>
              <a:headEnd/>
              <a:tailEnd/>
            </a:ln>
          </p:spPr>
        </p:pic>
        <p:pic>
          <p:nvPicPr>
            <p:cNvPr id="10301" name="36 Resim" descr="overlay-gatorskin.png"/>
            <p:cNvPicPr>
              <a:picLocks noChangeAspect="1"/>
            </p:cNvPicPr>
            <p:nvPr/>
          </p:nvPicPr>
          <p:blipFill>
            <a:blip r:embed="rId2"/>
            <a:srcRect/>
            <a:stretch>
              <a:fillRect/>
            </a:stretch>
          </p:blipFill>
          <p:spPr bwMode="auto">
            <a:xfrm>
              <a:off x="103349" y="2256681"/>
              <a:ext cx="695325" cy="695325"/>
            </a:xfrm>
            <a:prstGeom prst="rect">
              <a:avLst/>
            </a:prstGeom>
            <a:noFill/>
            <a:ln w="9525">
              <a:noFill/>
              <a:miter lim="800000"/>
              <a:headEnd/>
              <a:tailEnd/>
            </a:ln>
          </p:spPr>
        </p:pic>
        <p:pic>
          <p:nvPicPr>
            <p:cNvPr id="10302" name="37 Resim" descr="overlay-gatorskin.png"/>
            <p:cNvPicPr>
              <a:picLocks noChangeAspect="1"/>
            </p:cNvPicPr>
            <p:nvPr/>
          </p:nvPicPr>
          <p:blipFill>
            <a:blip r:embed="rId2"/>
            <a:srcRect/>
            <a:stretch>
              <a:fillRect/>
            </a:stretch>
          </p:blipFill>
          <p:spPr bwMode="auto">
            <a:xfrm>
              <a:off x="802652" y="1555576"/>
              <a:ext cx="695325" cy="695325"/>
            </a:xfrm>
            <a:prstGeom prst="rect">
              <a:avLst/>
            </a:prstGeom>
            <a:noFill/>
            <a:ln w="9525">
              <a:noFill/>
              <a:miter lim="800000"/>
              <a:headEnd/>
              <a:tailEnd/>
            </a:ln>
          </p:spPr>
        </p:pic>
        <p:pic>
          <p:nvPicPr>
            <p:cNvPr id="10303" name="38 Resim" descr="overlay-gatorskin.png"/>
            <p:cNvPicPr>
              <a:picLocks noChangeAspect="1"/>
            </p:cNvPicPr>
            <p:nvPr/>
          </p:nvPicPr>
          <p:blipFill>
            <a:blip r:embed="rId2"/>
            <a:srcRect/>
            <a:stretch>
              <a:fillRect/>
            </a:stretch>
          </p:blipFill>
          <p:spPr bwMode="auto">
            <a:xfrm>
              <a:off x="802652" y="2256681"/>
              <a:ext cx="695325" cy="695325"/>
            </a:xfrm>
            <a:prstGeom prst="rect">
              <a:avLst/>
            </a:prstGeom>
            <a:noFill/>
            <a:ln w="9525">
              <a:noFill/>
              <a:miter lim="800000"/>
              <a:headEnd/>
              <a:tailEnd/>
            </a:ln>
          </p:spPr>
        </p:pic>
        <p:pic>
          <p:nvPicPr>
            <p:cNvPr id="10304" name="39 Resim" descr="overlay-gatorskin.png"/>
            <p:cNvPicPr>
              <a:picLocks noChangeAspect="1"/>
            </p:cNvPicPr>
            <p:nvPr/>
          </p:nvPicPr>
          <p:blipFill>
            <a:blip r:embed="rId2"/>
            <a:srcRect/>
            <a:stretch>
              <a:fillRect/>
            </a:stretch>
          </p:blipFill>
          <p:spPr bwMode="auto">
            <a:xfrm>
              <a:off x="1508175" y="1555576"/>
              <a:ext cx="695325" cy="695325"/>
            </a:xfrm>
            <a:prstGeom prst="rect">
              <a:avLst/>
            </a:prstGeom>
            <a:noFill/>
            <a:ln w="9525">
              <a:noFill/>
              <a:miter lim="800000"/>
              <a:headEnd/>
              <a:tailEnd/>
            </a:ln>
          </p:spPr>
        </p:pic>
        <p:pic>
          <p:nvPicPr>
            <p:cNvPr id="10305" name="40 Resim" descr="overlay-gatorskin.png"/>
            <p:cNvPicPr>
              <a:picLocks noChangeAspect="1"/>
            </p:cNvPicPr>
            <p:nvPr/>
          </p:nvPicPr>
          <p:blipFill>
            <a:blip r:embed="rId2"/>
            <a:srcRect/>
            <a:stretch>
              <a:fillRect/>
            </a:stretch>
          </p:blipFill>
          <p:spPr bwMode="auto">
            <a:xfrm>
              <a:off x="1508175" y="2256681"/>
              <a:ext cx="695325" cy="695325"/>
            </a:xfrm>
            <a:prstGeom prst="rect">
              <a:avLst/>
            </a:prstGeom>
            <a:noFill/>
            <a:ln w="9525">
              <a:noFill/>
              <a:miter lim="800000"/>
              <a:headEnd/>
              <a:tailEnd/>
            </a:ln>
          </p:spPr>
        </p:pic>
        <p:pic>
          <p:nvPicPr>
            <p:cNvPr id="10306" name="41 Resim" descr="overlay-gatorskin.png"/>
            <p:cNvPicPr>
              <a:picLocks noChangeAspect="1"/>
            </p:cNvPicPr>
            <p:nvPr/>
          </p:nvPicPr>
          <p:blipFill>
            <a:blip r:embed="rId2"/>
            <a:srcRect/>
            <a:stretch>
              <a:fillRect/>
            </a:stretch>
          </p:blipFill>
          <p:spPr bwMode="auto">
            <a:xfrm>
              <a:off x="2207478" y="1555576"/>
              <a:ext cx="695325" cy="695325"/>
            </a:xfrm>
            <a:prstGeom prst="rect">
              <a:avLst/>
            </a:prstGeom>
            <a:noFill/>
            <a:ln w="9525">
              <a:noFill/>
              <a:miter lim="800000"/>
              <a:headEnd/>
              <a:tailEnd/>
            </a:ln>
          </p:spPr>
        </p:pic>
        <p:pic>
          <p:nvPicPr>
            <p:cNvPr id="10307" name="42 Resim" descr="overlay-gatorskin.png"/>
            <p:cNvPicPr>
              <a:picLocks noChangeAspect="1"/>
            </p:cNvPicPr>
            <p:nvPr/>
          </p:nvPicPr>
          <p:blipFill>
            <a:blip r:embed="rId2"/>
            <a:srcRect/>
            <a:stretch>
              <a:fillRect/>
            </a:stretch>
          </p:blipFill>
          <p:spPr bwMode="auto">
            <a:xfrm>
              <a:off x="2207478" y="2256681"/>
              <a:ext cx="695325" cy="695325"/>
            </a:xfrm>
            <a:prstGeom prst="rect">
              <a:avLst/>
            </a:prstGeom>
            <a:noFill/>
            <a:ln w="9525">
              <a:noFill/>
              <a:miter lim="800000"/>
              <a:headEnd/>
              <a:tailEnd/>
            </a:ln>
          </p:spPr>
        </p:pic>
        <p:pic>
          <p:nvPicPr>
            <p:cNvPr id="10308" name="93 Resim" descr="overlay-gatorskin.png"/>
            <p:cNvPicPr>
              <a:picLocks noChangeAspect="1"/>
            </p:cNvPicPr>
            <p:nvPr/>
          </p:nvPicPr>
          <p:blipFill>
            <a:blip r:embed="rId2"/>
            <a:srcRect/>
            <a:stretch>
              <a:fillRect/>
            </a:stretch>
          </p:blipFill>
          <p:spPr bwMode="auto">
            <a:xfrm>
              <a:off x="2904442" y="2960272"/>
              <a:ext cx="695325" cy="695325"/>
            </a:xfrm>
            <a:prstGeom prst="rect">
              <a:avLst/>
            </a:prstGeom>
            <a:noFill/>
            <a:ln w="9525">
              <a:noFill/>
              <a:miter lim="800000"/>
              <a:headEnd/>
              <a:tailEnd/>
            </a:ln>
          </p:spPr>
        </p:pic>
        <p:pic>
          <p:nvPicPr>
            <p:cNvPr id="10309" name="94 Resim" descr="overlay-gatorskin.png"/>
            <p:cNvPicPr>
              <a:picLocks noChangeAspect="1"/>
            </p:cNvPicPr>
            <p:nvPr/>
          </p:nvPicPr>
          <p:blipFill>
            <a:blip r:embed="rId2"/>
            <a:srcRect/>
            <a:stretch>
              <a:fillRect/>
            </a:stretch>
          </p:blipFill>
          <p:spPr bwMode="auto">
            <a:xfrm>
              <a:off x="2904442" y="3661377"/>
              <a:ext cx="695325" cy="695325"/>
            </a:xfrm>
            <a:prstGeom prst="rect">
              <a:avLst/>
            </a:prstGeom>
            <a:noFill/>
            <a:ln w="9525">
              <a:noFill/>
              <a:miter lim="800000"/>
              <a:headEnd/>
              <a:tailEnd/>
            </a:ln>
          </p:spPr>
        </p:pic>
        <p:pic>
          <p:nvPicPr>
            <p:cNvPr id="10310" name="95 Resim" descr="overlay-gatorskin.png"/>
            <p:cNvPicPr>
              <a:picLocks noChangeAspect="1"/>
            </p:cNvPicPr>
            <p:nvPr/>
          </p:nvPicPr>
          <p:blipFill>
            <a:blip r:embed="rId2"/>
            <a:srcRect/>
            <a:stretch>
              <a:fillRect/>
            </a:stretch>
          </p:blipFill>
          <p:spPr bwMode="auto">
            <a:xfrm>
              <a:off x="3603745" y="2960272"/>
              <a:ext cx="695325" cy="695325"/>
            </a:xfrm>
            <a:prstGeom prst="rect">
              <a:avLst/>
            </a:prstGeom>
            <a:noFill/>
            <a:ln w="9525">
              <a:noFill/>
              <a:miter lim="800000"/>
              <a:headEnd/>
              <a:tailEnd/>
            </a:ln>
          </p:spPr>
        </p:pic>
        <p:pic>
          <p:nvPicPr>
            <p:cNvPr id="10311" name="96 Resim" descr="overlay-gatorskin.png"/>
            <p:cNvPicPr>
              <a:picLocks noChangeAspect="1"/>
            </p:cNvPicPr>
            <p:nvPr/>
          </p:nvPicPr>
          <p:blipFill>
            <a:blip r:embed="rId2"/>
            <a:srcRect/>
            <a:stretch>
              <a:fillRect/>
            </a:stretch>
          </p:blipFill>
          <p:spPr bwMode="auto">
            <a:xfrm>
              <a:off x="3603745" y="3661377"/>
              <a:ext cx="695325" cy="695325"/>
            </a:xfrm>
            <a:prstGeom prst="rect">
              <a:avLst/>
            </a:prstGeom>
            <a:noFill/>
            <a:ln w="9525">
              <a:noFill/>
              <a:miter lim="800000"/>
              <a:headEnd/>
              <a:tailEnd/>
            </a:ln>
          </p:spPr>
        </p:pic>
        <p:pic>
          <p:nvPicPr>
            <p:cNvPr id="10312" name="97 Resim" descr="overlay-gatorskin.png"/>
            <p:cNvPicPr>
              <a:picLocks noChangeAspect="1"/>
            </p:cNvPicPr>
            <p:nvPr/>
          </p:nvPicPr>
          <p:blipFill>
            <a:blip r:embed="rId2"/>
            <a:srcRect/>
            <a:stretch>
              <a:fillRect/>
            </a:stretch>
          </p:blipFill>
          <p:spPr bwMode="auto">
            <a:xfrm>
              <a:off x="4309268" y="2960272"/>
              <a:ext cx="695325" cy="695325"/>
            </a:xfrm>
            <a:prstGeom prst="rect">
              <a:avLst/>
            </a:prstGeom>
            <a:noFill/>
            <a:ln w="9525">
              <a:noFill/>
              <a:miter lim="800000"/>
              <a:headEnd/>
              <a:tailEnd/>
            </a:ln>
          </p:spPr>
        </p:pic>
        <p:pic>
          <p:nvPicPr>
            <p:cNvPr id="10313" name="98 Resim" descr="overlay-gatorskin.png"/>
            <p:cNvPicPr>
              <a:picLocks noChangeAspect="1"/>
            </p:cNvPicPr>
            <p:nvPr/>
          </p:nvPicPr>
          <p:blipFill>
            <a:blip r:embed="rId2"/>
            <a:srcRect/>
            <a:stretch>
              <a:fillRect/>
            </a:stretch>
          </p:blipFill>
          <p:spPr bwMode="auto">
            <a:xfrm>
              <a:off x="4309268" y="3661377"/>
              <a:ext cx="695325" cy="695325"/>
            </a:xfrm>
            <a:prstGeom prst="rect">
              <a:avLst/>
            </a:prstGeom>
            <a:noFill/>
            <a:ln w="9525">
              <a:noFill/>
              <a:miter lim="800000"/>
              <a:headEnd/>
              <a:tailEnd/>
            </a:ln>
          </p:spPr>
        </p:pic>
        <p:pic>
          <p:nvPicPr>
            <p:cNvPr id="10314" name="99 Resim" descr="overlay-gatorskin.png"/>
            <p:cNvPicPr>
              <a:picLocks noChangeAspect="1"/>
            </p:cNvPicPr>
            <p:nvPr/>
          </p:nvPicPr>
          <p:blipFill>
            <a:blip r:embed="rId2"/>
            <a:srcRect/>
            <a:stretch>
              <a:fillRect/>
            </a:stretch>
          </p:blipFill>
          <p:spPr bwMode="auto">
            <a:xfrm>
              <a:off x="5008571" y="2960272"/>
              <a:ext cx="695325" cy="695325"/>
            </a:xfrm>
            <a:prstGeom prst="rect">
              <a:avLst/>
            </a:prstGeom>
            <a:noFill/>
            <a:ln w="9525">
              <a:noFill/>
              <a:miter lim="800000"/>
              <a:headEnd/>
              <a:tailEnd/>
            </a:ln>
          </p:spPr>
        </p:pic>
        <p:pic>
          <p:nvPicPr>
            <p:cNvPr id="10315" name="100 Resim" descr="overlay-gatorskin.png"/>
            <p:cNvPicPr>
              <a:picLocks noChangeAspect="1"/>
            </p:cNvPicPr>
            <p:nvPr/>
          </p:nvPicPr>
          <p:blipFill>
            <a:blip r:embed="rId2"/>
            <a:srcRect/>
            <a:stretch>
              <a:fillRect/>
            </a:stretch>
          </p:blipFill>
          <p:spPr bwMode="auto">
            <a:xfrm>
              <a:off x="5008571" y="3661377"/>
              <a:ext cx="695325" cy="695325"/>
            </a:xfrm>
            <a:prstGeom prst="rect">
              <a:avLst/>
            </a:prstGeom>
            <a:noFill/>
            <a:ln w="9525">
              <a:noFill/>
              <a:miter lim="800000"/>
              <a:headEnd/>
              <a:tailEnd/>
            </a:ln>
          </p:spPr>
        </p:pic>
        <p:pic>
          <p:nvPicPr>
            <p:cNvPr id="10316" name="101 Resim" descr="overlay-gatorskin.png"/>
            <p:cNvPicPr>
              <a:picLocks noChangeAspect="1"/>
            </p:cNvPicPr>
            <p:nvPr/>
          </p:nvPicPr>
          <p:blipFill>
            <a:blip r:embed="rId2"/>
            <a:srcRect/>
            <a:stretch>
              <a:fillRect/>
            </a:stretch>
          </p:blipFill>
          <p:spPr bwMode="auto">
            <a:xfrm>
              <a:off x="2904442" y="4359342"/>
              <a:ext cx="695325" cy="695325"/>
            </a:xfrm>
            <a:prstGeom prst="rect">
              <a:avLst/>
            </a:prstGeom>
            <a:noFill/>
            <a:ln w="9525">
              <a:noFill/>
              <a:miter lim="800000"/>
              <a:headEnd/>
              <a:tailEnd/>
            </a:ln>
          </p:spPr>
        </p:pic>
        <p:pic>
          <p:nvPicPr>
            <p:cNvPr id="10317" name="102 Resim" descr="overlay-gatorskin.png"/>
            <p:cNvPicPr>
              <a:picLocks noChangeAspect="1"/>
            </p:cNvPicPr>
            <p:nvPr/>
          </p:nvPicPr>
          <p:blipFill>
            <a:blip r:embed="rId2"/>
            <a:srcRect/>
            <a:stretch>
              <a:fillRect/>
            </a:stretch>
          </p:blipFill>
          <p:spPr bwMode="auto">
            <a:xfrm>
              <a:off x="3603745" y="4359342"/>
              <a:ext cx="695325" cy="695325"/>
            </a:xfrm>
            <a:prstGeom prst="rect">
              <a:avLst/>
            </a:prstGeom>
            <a:noFill/>
            <a:ln w="9525">
              <a:noFill/>
              <a:miter lim="800000"/>
              <a:headEnd/>
              <a:tailEnd/>
            </a:ln>
          </p:spPr>
        </p:pic>
        <p:pic>
          <p:nvPicPr>
            <p:cNvPr id="10318" name="103 Resim" descr="overlay-gatorskin.png"/>
            <p:cNvPicPr>
              <a:picLocks noChangeAspect="1"/>
            </p:cNvPicPr>
            <p:nvPr/>
          </p:nvPicPr>
          <p:blipFill>
            <a:blip r:embed="rId2"/>
            <a:srcRect/>
            <a:stretch>
              <a:fillRect/>
            </a:stretch>
          </p:blipFill>
          <p:spPr bwMode="auto">
            <a:xfrm>
              <a:off x="4309268" y="4359342"/>
              <a:ext cx="695325" cy="695325"/>
            </a:xfrm>
            <a:prstGeom prst="rect">
              <a:avLst/>
            </a:prstGeom>
            <a:noFill/>
            <a:ln w="9525">
              <a:noFill/>
              <a:miter lim="800000"/>
              <a:headEnd/>
              <a:tailEnd/>
            </a:ln>
          </p:spPr>
        </p:pic>
        <p:pic>
          <p:nvPicPr>
            <p:cNvPr id="10319" name="104 Resim" descr="overlay-gatorskin.png"/>
            <p:cNvPicPr>
              <a:picLocks noChangeAspect="1"/>
            </p:cNvPicPr>
            <p:nvPr/>
          </p:nvPicPr>
          <p:blipFill>
            <a:blip r:embed="rId2"/>
            <a:srcRect/>
            <a:stretch>
              <a:fillRect/>
            </a:stretch>
          </p:blipFill>
          <p:spPr bwMode="auto">
            <a:xfrm>
              <a:off x="5008571" y="4359342"/>
              <a:ext cx="695325" cy="695325"/>
            </a:xfrm>
            <a:prstGeom prst="rect">
              <a:avLst/>
            </a:prstGeom>
            <a:noFill/>
            <a:ln w="9525">
              <a:noFill/>
              <a:miter lim="800000"/>
              <a:headEnd/>
              <a:tailEnd/>
            </a:ln>
          </p:spPr>
        </p:pic>
        <p:pic>
          <p:nvPicPr>
            <p:cNvPr id="10320" name="105 Resim" descr="overlay-gatorskin.png"/>
            <p:cNvPicPr>
              <a:picLocks noChangeAspect="1"/>
            </p:cNvPicPr>
            <p:nvPr/>
          </p:nvPicPr>
          <p:blipFill>
            <a:blip r:embed="rId2"/>
            <a:srcRect/>
            <a:stretch>
              <a:fillRect/>
            </a:stretch>
          </p:blipFill>
          <p:spPr bwMode="auto">
            <a:xfrm>
              <a:off x="2904442" y="156506"/>
              <a:ext cx="695325" cy="695325"/>
            </a:xfrm>
            <a:prstGeom prst="rect">
              <a:avLst/>
            </a:prstGeom>
            <a:noFill/>
            <a:ln w="9525">
              <a:noFill/>
              <a:miter lim="800000"/>
              <a:headEnd/>
              <a:tailEnd/>
            </a:ln>
          </p:spPr>
        </p:pic>
        <p:pic>
          <p:nvPicPr>
            <p:cNvPr id="10321" name="106 Resim" descr="overlay-gatorskin.png"/>
            <p:cNvPicPr>
              <a:picLocks noChangeAspect="1"/>
            </p:cNvPicPr>
            <p:nvPr/>
          </p:nvPicPr>
          <p:blipFill>
            <a:blip r:embed="rId2"/>
            <a:srcRect/>
            <a:stretch>
              <a:fillRect/>
            </a:stretch>
          </p:blipFill>
          <p:spPr bwMode="auto">
            <a:xfrm>
              <a:off x="2904442" y="857611"/>
              <a:ext cx="695325" cy="695325"/>
            </a:xfrm>
            <a:prstGeom prst="rect">
              <a:avLst/>
            </a:prstGeom>
            <a:noFill/>
            <a:ln w="9525">
              <a:noFill/>
              <a:miter lim="800000"/>
              <a:headEnd/>
              <a:tailEnd/>
            </a:ln>
          </p:spPr>
        </p:pic>
        <p:pic>
          <p:nvPicPr>
            <p:cNvPr id="10322" name="107 Resim" descr="overlay-gatorskin.png"/>
            <p:cNvPicPr>
              <a:picLocks noChangeAspect="1"/>
            </p:cNvPicPr>
            <p:nvPr/>
          </p:nvPicPr>
          <p:blipFill>
            <a:blip r:embed="rId2"/>
            <a:srcRect/>
            <a:stretch>
              <a:fillRect/>
            </a:stretch>
          </p:blipFill>
          <p:spPr bwMode="auto">
            <a:xfrm>
              <a:off x="3603745" y="156506"/>
              <a:ext cx="695325" cy="695325"/>
            </a:xfrm>
            <a:prstGeom prst="rect">
              <a:avLst/>
            </a:prstGeom>
            <a:noFill/>
            <a:ln w="9525">
              <a:noFill/>
              <a:miter lim="800000"/>
              <a:headEnd/>
              <a:tailEnd/>
            </a:ln>
          </p:spPr>
        </p:pic>
        <p:pic>
          <p:nvPicPr>
            <p:cNvPr id="10323" name="108 Resim" descr="overlay-gatorskin.png"/>
            <p:cNvPicPr>
              <a:picLocks noChangeAspect="1"/>
            </p:cNvPicPr>
            <p:nvPr/>
          </p:nvPicPr>
          <p:blipFill>
            <a:blip r:embed="rId2"/>
            <a:srcRect/>
            <a:stretch>
              <a:fillRect/>
            </a:stretch>
          </p:blipFill>
          <p:spPr bwMode="auto">
            <a:xfrm>
              <a:off x="3603745" y="857611"/>
              <a:ext cx="695325" cy="695325"/>
            </a:xfrm>
            <a:prstGeom prst="rect">
              <a:avLst/>
            </a:prstGeom>
            <a:noFill/>
            <a:ln w="9525">
              <a:noFill/>
              <a:miter lim="800000"/>
              <a:headEnd/>
              <a:tailEnd/>
            </a:ln>
          </p:spPr>
        </p:pic>
        <p:pic>
          <p:nvPicPr>
            <p:cNvPr id="10324" name="109 Resim" descr="overlay-gatorskin.png"/>
            <p:cNvPicPr>
              <a:picLocks noChangeAspect="1"/>
            </p:cNvPicPr>
            <p:nvPr/>
          </p:nvPicPr>
          <p:blipFill>
            <a:blip r:embed="rId2"/>
            <a:srcRect/>
            <a:stretch>
              <a:fillRect/>
            </a:stretch>
          </p:blipFill>
          <p:spPr bwMode="auto">
            <a:xfrm>
              <a:off x="4309268" y="156506"/>
              <a:ext cx="695325" cy="695325"/>
            </a:xfrm>
            <a:prstGeom prst="rect">
              <a:avLst/>
            </a:prstGeom>
            <a:noFill/>
            <a:ln w="9525">
              <a:noFill/>
              <a:miter lim="800000"/>
              <a:headEnd/>
              <a:tailEnd/>
            </a:ln>
          </p:spPr>
        </p:pic>
        <p:pic>
          <p:nvPicPr>
            <p:cNvPr id="10325" name="110 Resim" descr="overlay-gatorskin.png"/>
            <p:cNvPicPr>
              <a:picLocks noChangeAspect="1"/>
            </p:cNvPicPr>
            <p:nvPr/>
          </p:nvPicPr>
          <p:blipFill>
            <a:blip r:embed="rId2"/>
            <a:srcRect/>
            <a:stretch>
              <a:fillRect/>
            </a:stretch>
          </p:blipFill>
          <p:spPr bwMode="auto">
            <a:xfrm>
              <a:off x="4309268" y="857611"/>
              <a:ext cx="695325" cy="695325"/>
            </a:xfrm>
            <a:prstGeom prst="rect">
              <a:avLst/>
            </a:prstGeom>
            <a:noFill/>
            <a:ln w="9525">
              <a:noFill/>
              <a:miter lim="800000"/>
              <a:headEnd/>
              <a:tailEnd/>
            </a:ln>
          </p:spPr>
        </p:pic>
        <p:pic>
          <p:nvPicPr>
            <p:cNvPr id="10326" name="111 Resim" descr="overlay-gatorskin.png"/>
            <p:cNvPicPr>
              <a:picLocks noChangeAspect="1"/>
            </p:cNvPicPr>
            <p:nvPr/>
          </p:nvPicPr>
          <p:blipFill>
            <a:blip r:embed="rId2"/>
            <a:srcRect/>
            <a:stretch>
              <a:fillRect/>
            </a:stretch>
          </p:blipFill>
          <p:spPr bwMode="auto">
            <a:xfrm>
              <a:off x="5008571" y="156506"/>
              <a:ext cx="695325" cy="695325"/>
            </a:xfrm>
            <a:prstGeom prst="rect">
              <a:avLst/>
            </a:prstGeom>
            <a:noFill/>
            <a:ln w="9525">
              <a:noFill/>
              <a:miter lim="800000"/>
              <a:headEnd/>
              <a:tailEnd/>
            </a:ln>
          </p:spPr>
        </p:pic>
        <p:pic>
          <p:nvPicPr>
            <p:cNvPr id="10327" name="112 Resim" descr="overlay-gatorskin.png"/>
            <p:cNvPicPr>
              <a:picLocks noChangeAspect="1"/>
            </p:cNvPicPr>
            <p:nvPr/>
          </p:nvPicPr>
          <p:blipFill>
            <a:blip r:embed="rId2"/>
            <a:srcRect/>
            <a:stretch>
              <a:fillRect/>
            </a:stretch>
          </p:blipFill>
          <p:spPr bwMode="auto">
            <a:xfrm>
              <a:off x="5008571" y="857611"/>
              <a:ext cx="695325" cy="695325"/>
            </a:xfrm>
            <a:prstGeom prst="rect">
              <a:avLst/>
            </a:prstGeom>
            <a:noFill/>
            <a:ln w="9525">
              <a:noFill/>
              <a:miter lim="800000"/>
              <a:headEnd/>
              <a:tailEnd/>
            </a:ln>
          </p:spPr>
        </p:pic>
        <p:pic>
          <p:nvPicPr>
            <p:cNvPr id="10328" name="113 Resim" descr="overlay-gatorskin.png"/>
            <p:cNvPicPr>
              <a:picLocks noChangeAspect="1"/>
            </p:cNvPicPr>
            <p:nvPr/>
          </p:nvPicPr>
          <p:blipFill>
            <a:blip r:embed="rId2"/>
            <a:srcRect/>
            <a:stretch>
              <a:fillRect/>
            </a:stretch>
          </p:blipFill>
          <p:spPr bwMode="auto">
            <a:xfrm>
              <a:off x="2904442" y="1555576"/>
              <a:ext cx="695325" cy="695325"/>
            </a:xfrm>
            <a:prstGeom prst="rect">
              <a:avLst/>
            </a:prstGeom>
            <a:noFill/>
            <a:ln w="9525">
              <a:noFill/>
              <a:miter lim="800000"/>
              <a:headEnd/>
              <a:tailEnd/>
            </a:ln>
          </p:spPr>
        </p:pic>
        <p:pic>
          <p:nvPicPr>
            <p:cNvPr id="10329" name="114 Resim" descr="overlay-gatorskin.png"/>
            <p:cNvPicPr>
              <a:picLocks noChangeAspect="1"/>
            </p:cNvPicPr>
            <p:nvPr/>
          </p:nvPicPr>
          <p:blipFill>
            <a:blip r:embed="rId2"/>
            <a:srcRect/>
            <a:stretch>
              <a:fillRect/>
            </a:stretch>
          </p:blipFill>
          <p:spPr bwMode="auto">
            <a:xfrm>
              <a:off x="2904442" y="2256681"/>
              <a:ext cx="695325" cy="695325"/>
            </a:xfrm>
            <a:prstGeom prst="rect">
              <a:avLst/>
            </a:prstGeom>
            <a:noFill/>
            <a:ln w="9525">
              <a:noFill/>
              <a:miter lim="800000"/>
              <a:headEnd/>
              <a:tailEnd/>
            </a:ln>
          </p:spPr>
        </p:pic>
        <p:pic>
          <p:nvPicPr>
            <p:cNvPr id="10330" name="115 Resim" descr="overlay-gatorskin.png"/>
            <p:cNvPicPr>
              <a:picLocks noChangeAspect="1"/>
            </p:cNvPicPr>
            <p:nvPr/>
          </p:nvPicPr>
          <p:blipFill>
            <a:blip r:embed="rId2"/>
            <a:srcRect/>
            <a:stretch>
              <a:fillRect/>
            </a:stretch>
          </p:blipFill>
          <p:spPr bwMode="auto">
            <a:xfrm>
              <a:off x="3603745" y="1555576"/>
              <a:ext cx="695325" cy="695325"/>
            </a:xfrm>
            <a:prstGeom prst="rect">
              <a:avLst/>
            </a:prstGeom>
            <a:noFill/>
            <a:ln w="9525">
              <a:noFill/>
              <a:miter lim="800000"/>
              <a:headEnd/>
              <a:tailEnd/>
            </a:ln>
          </p:spPr>
        </p:pic>
        <p:pic>
          <p:nvPicPr>
            <p:cNvPr id="10331" name="116 Resim" descr="overlay-gatorskin.png"/>
            <p:cNvPicPr>
              <a:picLocks noChangeAspect="1"/>
            </p:cNvPicPr>
            <p:nvPr/>
          </p:nvPicPr>
          <p:blipFill>
            <a:blip r:embed="rId2"/>
            <a:srcRect/>
            <a:stretch>
              <a:fillRect/>
            </a:stretch>
          </p:blipFill>
          <p:spPr bwMode="auto">
            <a:xfrm>
              <a:off x="3603745" y="2256681"/>
              <a:ext cx="695325" cy="695325"/>
            </a:xfrm>
            <a:prstGeom prst="rect">
              <a:avLst/>
            </a:prstGeom>
            <a:noFill/>
            <a:ln w="9525">
              <a:noFill/>
              <a:miter lim="800000"/>
              <a:headEnd/>
              <a:tailEnd/>
            </a:ln>
          </p:spPr>
        </p:pic>
        <p:pic>
          <p:nvPicPr>
            <p:cNvPr id="10332" name="117 Resim" descr="overlay-gatorskin.png"/>
            <p:cNvPicPr>
              <a:picLocks noChangeAspect="1"/>
            </p:cNvPicPr>
            <p:nvPr/>
          </p:nvPicPr>
          <p:blipFill>
            <a:blip r:embed="rId2"/>
            <a:srcRect/>
            <a:stretch>
              <a:fillRect/>
            </a:stretch>
          </p:blipFill>
          <p:spPr bwMode="auto">
            <a:xfrm>
              <a:off x="4309268" y="1555576"/>
              <a:ext cx="695325" cy="695325"/>
            </a:xfrm>
            <a:prstGeom prst="rect">
              <a:avLst/>
            </a:prstGeom>
            <a:noFill/>
            <a:ln w="9525">
              <a:noFill/>
              <a:miter lim="800000"/>
              <a:headEnd/>
              <a:tailEnd/>
            </a:ln>
          </p:spPr>
        </p:pic>
        <p:pic>
          <p:nvPicPr>
            <p:cNvPr id="10333" name="118 Resim" descr="overlay-gatorskin.png"/>
            <p:cNvPicPr>
              <a:picLocks noChangeAspect="1"/>
            </p:cNvPicPr>
            <p:nvPr/>
          </p:nvPicPr>
          <p:blipFill>
            <a:blip r:embed="rId2"/>
            <a:srcRect/>
            <a:stretch>
              <a:fillRect/>
            </a:stretch>
          </p:blipFill>
          <p:spPr bwMode="auto">
            <a:xfrm>
              <a:off x="4309268" y="2256681"/>
              <a:ext cx="695325" cy="695325"/>
            </a:xfrm>
            <a:prstGeom prst="rect">
              <a:avLst/>
            </a:prstGeom>
            <a:noFill/>
            <a:ln w="9525">
              <a:noFill/>
              <a:miter lim="800000"/>
              <a:headEnd/>
              <a:tailEnd/>
            </a:ln>
          </p:spPr>
        </p:pic>
        <p:pic>
          <p:nvPicPr>
            <p:cNvPr id="10334" name="119 Resim" descr="overlay-gatorskin.png"/>
            <p:cNvPicPr>
              <a:picLocks noChangeAspect="1"/>
            </p:cNvPicPr>
            <p:nvPr/>
          </p:nvPicPr>
          <p:blipFill>
            <a:blip r:embed="rId2"/>
            <a:srcRect/>
            <a:stretch>
              <a:fillRect/>
            </a:stretch>
          </p:blipFill>
          <p:spPr bwMode="auto">
            <a:xfrm>
              <a:off x="5008571" y="1555576"/>
              <a:ext cx="695325" cy="695325"/>
            </a:xfrm>
            <a:prstGeom prst="rect">
              <a:avLst/>
            </a:prstGeom>
            <a:noFill/>
            <a:ln w="9525">
              <a:noFill/>
              <a:miter lim="800000"/>
              <a:headEnd/>
              <a:tailEnd/>
            </a:ln>
          </p:spPr>
        </p:pic>
        <p:pic>
          <p:nvPicPr>
            <p:cNvPr id="10335" name="120 Resim" descr="overlay-gatorskin.png"/>
            <p:cNvPicPr>
              <a:picLocks noChangeAspect="1"/>
            </p:cNvPicPr>
            <p:nvPr/>
          </p:nvPicPr>
          <p:blipFill>
            <a:blip r:embed="rId2"/>
            <a:srcRect/>
            <a:stretch>
              <a:fillRect/>
            </a:stretch>
          </p:blipFill>
          <p:spPr bwMode="auto">
            <a:xfrm>
              <a:off x="5008571" y="2256681"/>
              <a:ext cx="695325" cy="695325"/>
            </a:xfrm>
            <a:prstGeom prst="rect">
              <a:avLst/>
            </a:prstGeom>
            <a:noFill/>
            <a:ln w="9525">
              <a:noFill/>
              <a:miter lim="800000"/>
              <a:headEnd/>
              <a:tailEnd/>
            </a:ln>
          </p:spPr>
        </p:pic>
        <p:pic>
          <p:nvPicPr>
            <p:cNvPr id="10336" name="125 Resim" descr="overlay-gatorskin.png"/>
            <p:cNvPicPr>
              <a:picLocks noChangeAspect="1"/>
            </p:cNvPicPr>
            <p:nvPr/>
          </p:nvPicPr>
          <p:blipFill>
            <a:blip r:embed="rId2"/>
            <a:srcRect/>
            <a:stretch>
              <a:fillRect/>
            </a:stretch>
          </p:blipFill>
          <p:spPr bwMode="auto">
            <a:xfrm>
              <a:off x="8515273" y="2960272"/>
              <a:ext cx="695325" cy="695325"/>
            </a:xfrm>
            <a:prstGeom prst="rect">
              <a:avLst/>
            </a:prstGeom>
            <a:noFill/>
            <a:ln w="9525">
              <a:noFill/>
              <a:miter lim="800000"/>
              <a:headEnd/>
              <a:tailEnd/>
            </a:ln>
          </p:spPr>
        </p:pic>
        <p:pic>
          <p:nvPicPr>
            <p:cNvPr id="10337" name="126 Resim" descr="overlay-gatorskin.png"/>
            <p:cNvPicPr>
              <a:picLocks noChangeAspect="1"/>
            </p:cNvPicPr>
            <p:nvPr/>
          </p:nvPicPr>
          <p:blipFill>
            <a:blip r:embed="rId2"/>
            <a:srcRect/>
            <a:stretch>
              <a:fillRect/>
            </a:stretch>
          </p:blipFill>
          <p:spPr bwMode="auto">
            <a:xfrm>
              <a:off x="8515273" y="3661377"/>
              <a:ext cx="695325" cy="695325"/>
            </a:xfrm>
            <a:prstGeom prst="rect">
              <a:avLst/>
            </a:prstGeom>
            <a:noFill/>
            <a:ln w="9525">
              <a:noFill/>
              <a:miter lim="800000"/>
              <a:headEnd/>
              <a:tailEnd/>
            </a:ln>
          </p:spPr>
        </p:pic>
        <p:pic>
          <p:nvPicPr>
            <p:cNvPr id="10338" name="132 Resim" descr="overlay-gatorskin.png"/>
            <p:cNvPicPr>
              <a:picLocks noChangeAspect="1"/>
            </p:cNvPicPr>
            <p:nvPr/>
          </p:nvPicPr>
          <p:blipFill>
            <a:blip r:embed="rId2"/>
            <a:srcRect/>
            <a:stretch>
              <a:fillRect/>
            </a:stretch>
          </p:blipFill>
          <p:spPr bwMode="auto">
            <a:xfrm>
              <a:off x="8515273" y="4359342"/>
              <a:ext cx="695325" cy="695325"/>
            </a:xfrm>
            <a:prstGeom prst="rect">
              <a:avLst/>
            </a:prstGeom>
            <a:noFill/>
            <a:ln w="9525">
              <a:noFill/>
              <a:miter lim="800000"/>
              <a:headEnd/>
              <a:tailEnd/>
            </a:ln>
          </p:spPr>
        </p:pic>
        <p:pic>
          <p:nvPicPr>
            <p:cNvPr id="10339" name="137 Resim" descr="overlay-gatorskin.png"/>
            <p:cNvPicPr>
              <a:picLocks noChangeAspect="1"/>
            </p:cNvPicPr>
            <p:nvPr/>
          </p:nvPicPr>
          <p:blipFill>
            <a:blip r:embed="rId2"/>
            <a:srcRect/>
            <a:stretch>
              <a:fillRect/>
            </a:stretch>
          </p:blipFill>
          <p:spPr bwMode="auto">
            <a:xfrm>
              <a:off x="8515273" y="156506"/>
              <a:ext cx="695325" cy="695325"/>
            </a:xfrm>
            <a:prstGeom prst="rect">
              <a:avLst/>
            </a:prstGeom>
            <a:noFill/>
            <a:ln w="9525">
              <a:noFill/>
              <a:miter lim="800000"/>
              <a:headEnd/>
              <a:tailEnd/>
            </a:ln>
          </p:spPr>
        </p:pic>
        <p:pic>
          <p:nvPicPr>
            <p:cNvPr id="10340" name="138 Resim" descr="overlay-gatorskin.png"/>
            <p:cNvPicPr>
              <a:picLocks noChangeAspect="1"/>
            </p:cNvPicPr>
            <p:nvPr/>
          </p:nvPicPr>
          <p:blipFill>
            <a:blip r:embed="rId2"/>
            <a:srcRect/>
            <a:stretch>
              <a:fillRect/>
            </a:stretch>
          </p:blipFill>
          <p:spPr bwMode="auto">
            <a:xfrm>
              <a:off x="8515273" y="857611"/>
              <a:ext cx="695325" cy="695325"/>
            </a:xfrm>
            <a:prstGeom prst="rect">
              <a:avLst/>
            </a:prstGeom>
            <a:noFill/>
            <a:ln w="9525">
              <a:noFill/>
              <a:miter lim="800000"/>
              <a:headEnd/>
              <a:tailEnd/>
            </a:ln>
          </p:spPr>
        </p:pic>
        <p:pic>
          <p:nvPicPr>
            <p:cNvPr id="10341" name="145 Resim" descr="overlay-gatorskin.png"/>
            <p:cNvPicPr>
              <a:picLocks noChangeAspect="1"/>
            </p:cNvPicPr>
            <p:nvPr/>
          </p:nvPicPr>
          <p:blipFill>
            <a:blip r:embed="rId2"/>
            <a:srcRect/>
            <a:stretch>
              <a:fillRect/>
            </a:stretch>
          </p:blipFill>
          <p:spPr bwMode="auto">
            <a:xfrm>
              <a:off x="8515273" y="1555576"/>
              <a:ext cx="695325" cy="695325"/>
            </a:xfrm>
            <a:prstGeom prst="rect">
              <a:avLst/>
            </a:prstGeom>
            <a:noFill/>
            <a:ln w="9525">
              <a:noFill/>
              <a:miter lim="800000"/>
              <a:headEnd/>
              <a:tailEnd/>
            </a:ln>
          </p:spPr>
        </p:pic>
        <p:pic>
          <p:nvPicPr>
            <p:cNvPr id="10342" name="146 Resim" descr="overlay-gatorskin.png"/>
            <p:cNvPicPr>
              <a:picLocks noChangeAspect="1"/>
            </p:cNvPicPr>
            <p:nvPr/>
          </p:nvPicPr>
          <p:blipFill>
            <a:blip r:embed="rId2"/>
            <a:srcRect/>
            <a:stretch>
              <a:fillRect/>
            </a:stretch>
          </p:blipFill>
          <p:spPr bwMode="auto">
            <a:xfrm>
              <a:off x="8515273" y="2256681"/>
              <a:ext cx="695325" cy="695325"/>
            </a:xfrm>
            <a:prstGeom prst="rect">
              <a:avLst/>
            </a:prstGeom>
            <a:noFill/>
            <a:ln w="9525">
              <a:noFill/>
              <a:miter lim="800000"/>
              <a:headEnd/>
              <a:tailEnd/>
            </a:ln>
          </p:spPr>
        </p:pic>
      </p:grpSp>
      <p:sp>
        <p:nvSpPr>
          <p:cNvPr id="134" name="133 Dikdörtgen"/>
          <p:cNvSpPr/>
          <p:nvPr/>
        </p:nvSpPr>
        <p:spPr>
          <a:xfrm>
            <a:off x="0" y="0"/>
            <a:ext cx="9144000" cy="120015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10244"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29" name="128 Dikdörtgen"/>
          <p:cNvSpPr/>
          <p:nvPr/>
        </p:nvSpPr>
        <p:spPr>
          <a:xfrm>
            <a:off x="6350" y="4137025"/>
            <a:ext cx="9144000" cy="7969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0246" name="1 Başlık"/>
          <p:cNvSpPr txBox="1">
            <a:spLocks/>
          </p:cNvSpPr>
          <p:nvPr/>
        </p:nvSpPr>
        <p:spPr bwMode="auto">
          <a:xfrm rot="5400000">
            <a:off x="4553744" y="375444"/>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0247" name="1 Başlık"/>
          <p:cNvSpPr txBox="1">
            <a:spLocks/>
          </p:cNvSpPr>
          <p:nvPr/>
        </p:nvSpPr>
        <p:spPr bwMode="auto">
          <a:xfrm rot="5400000">
            <a:off x="4553743" y="-33504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0248" name="1 Başlık"/>
          <p:cNvSpPr txBox="1">
            <a:spLocks/>
          </p:cNvSpPr>
          <p:nvPr/>
        </p:nvSpPr>
        <p:spPr bwMode="auto">
          <a:xfrm rot="5400000">
            <a:off x="4553743" y="-43894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2" name="Text Box 10"/>
          <p:cNvSpPr txBox="1">
            <a:spLocks noChangeArrowheads="1"/>
          </p:cNvSpPr>
          <p:nvPr/>
        </p:nvSpPr>
        <p:spPr bwMode="auto">
          <a:xfrm>
            <a:off x="0" y="4214824"/>
            <a:ext cx="9142350" cy="645337"/>
          </a:xfrm>
          <a:prstGeom prst="rect">
            <a:avLst/>
          </a:prstGeom>
          <a:noFill/>
          <a:ln>
            <a:noFill/>
          </a:ln>
          <a:effectLst>
            <a:outerShdw dist="35921" dir="2700000" algn="ctr" rotWithShape="0">
              <a:schemeClr val="tx1">
                <a:alpha val="50000"/>
              </a:schemeClr>
            </a:outerShdw>
          </a:effectLst>
          <a:extLst/>
        </p:spPr>
        <p:txBody>
          <a:bodyPr lIns="144000"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lang="tr-T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ARZ EDERİM</a:t>
            </a:r>
          </a:p>
        </p:txBody>
      </p:sp>
      <p:sp>
        <p:nvSpPr>
          <p:cNvPr id="130" name="Rectangle 1"/>
          <p:cNvSpPr/>
          <p:nvPr/>
        </p:nvSpPr>
        <p:spPr>
          <a:xfrm>
            <a:off x="0" y="0"/>
            <a:ext cx="9144000" cy="1569660"/>
          </a:xfrm>
          <a:prstGeom prst="rect">
            <a:avLst/>
          </a:prstGeom>
        </p:spPr>
        <p:txBody>
          <a:bodyPr lIns="0">
            <a:spAutoFit/>
          </a:bodyPr>
          <a:lstStyle/>
          <a:p>
            <a:pPr algn="ctr" eaLnBrk="1" fontAlgn="auto" hangingPunct="1">
              <a:spcBef>
                <a:spcPts val="0"/>
              </a:spcBef>
              <a:spcAft>
                <a:spcPts val="0"/>
              </a:spcAft>
              <a:defRPr/>
            </a:pPr>
            <a:r>
              <a:rPr kumimoji="1" lang="tr-T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İlkokulu </a:t>
            </a: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Müdürlüğü</a:t>
            </a:r>
          </a:p>
          <a:p>
            <a:pPr algn="ctr" eaLnBrk="1" fontAlgn="auto" hangingPunct="1">
              <a:spcBef>
                <a:spcPts val="0"/>
              </a:spcBef>
              <a:spcAft>
                <a:spcPts val="0"/>
              </a:spcAft>
              <a:defRPr/>
            </a:pPr>
            <a:endParaRPr kumimoji="1" lang="tr-T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4" name="Metin kutusu 3"/>
          <p:cNvSpPr txBox="1"/>
          <p:nvPr/>
        </p:nvSpPr>
        <p:spPr>
          <a:xfrm>
            <a:off x="1763688" y="2283718"/>
            <a:ext cx="2808312" cy="369332"/>
          </a:xfrm>
          <a:prstGeom prst="rect">
            <a:avLst/>
          </a:prstGeom>
          <a:noFill/>
        </p:spPr>
        <p:txBody>
          <a:bodyPr wrap="square" rtlCol="0">
            <a:spAutoFit/>
          </a:bodyPr>
          <a:lstStyle/>
          <a:p>
            <a:r>
              <a:rPr lang="tr-TR" dirty="0" smtClean="0"/>
              <a:t>GENEL GÖRÜNÜM RESİM</a:t>
            </a:r>
            <a:endParaRPr lang="tr-TR" dirty="0"/>
          </a:p>
        </p:txBody>
      </p:sp>
      <p:pic>
        <p:nvPicPr>
          <p:cNvPr id="103" name="Resim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189" y="69958"/>
            <a:ext cx="843558" cy="843558"/>
          </a:xfrm>
          <a:prstGeom prst="ellipse">
            <a:avLst/>
          </a:prstGeom>
          <a:ln>
            <a:noFill/>
          </a:ln>
          <a:effectLst>
            <a:softEdge rad="112500"/>
          </a:effectLst>
        </p:spPr>
      </p:pic>
      <p:pic>
        <p:nvPicPr>
          <p:cNvPr id="4098" name="Picture 2" descr="C:\Users\yaslıca\Desktop\BİRİFİNG RAPOR\IMG_20181205_1242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3" y="1190241"/>
            <a:ext cx="9105837" cy="296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56000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2786063" y="3363913"/>
            <a:ext cx="6030912" cy="160020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tr-TR" sz="1000" b="1" dirty="0">
              <a:latin typeface="Arial Narrow" pitchFamily="34" charset="0"/>
            </a:endParaRPr>
          </a:p>
        </p:txBody>
      </p:sp>
      <p:sp>
        <p:nvSpPr>
          <p:cNvPr id="26" name="25 Dikdörtgen"/>
          <p:cNvSpPr/>
          <p:nvPr/>
        </p:nvSpPr>
        <p:spPr>
          <a:xfrm>
            <a:off x="214313" y="3219450"/>
            <a:ext cx="2197100" cy="174466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8740" y="945243"/>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78577" y="962724"/>
            <a:ext cx="2928958" cy="338554"/>
          </a:xfrm>
          <a:prstGeom prst="rect">
            <a:avLst/>
          </a:prstGeom>
        </p:spPr>
        <p:txBody>
          <a:bodyPr lIns="0">
            <a:spAutoFit/>
          </a:bodyPr>
          <a:lstStyle/>
          <a:p>
            <a:pP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MİSYON VE VİZYON</a:t>
            </a:r>
          </a:p>
        </p:txBody>
      </p:sp>
      <p:sp>
        <p:nvSpPr>
          <p:cNvPr id="134" name="133 Dikdörtgen"/>
          <p:cNvSpPr/>
          <p:nvPr/>
        </p:nvSpPr>
        <p:spPr>
          <a:xfrm>
            <a:off x="0" y="0"/>
            <a:ext cx="9144000" cy="908122"/>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Müdürlüğü</a:t>
            </a:r>
            <a:endPar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3081"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3082" name="1 Başlık"/>
          <p:cNvSpPr txBox="1">
            <a:spLocks/>
          </p:cNvSpPr>
          <p:nvPr/>
        </p:nvSpPr>
        <p:spPr bwMode="auto">
          <a:xfrm rot="5400000">
            <a:off x="4553743" y="-36456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1625059" y="-310853"/>
            <a:ext cx="36000" cy="3286117"/>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60" name="159 Dikdörtgen"/>
          <p:cNvSpPr/>
          <p:nvPr/>
        </p:nvSpPr>
        <p:spPr>
          <a:xfrm>
            <a:off x="184150" y="1347788"/>
            <a:ext cx="6245225" cy="1581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000" dirty="0" smtClean="0"/>
              <a:t> </a:t>
            </a:r>
            <a:endParaRPr lang="tr-TR" sz="1000" dirty="0"/>
          </a:p>
        </p:txBody>
      </p:sp>
      <p:sp>
        <p:nvSpPr>
          <p:cNvPr id="132" name="Rectangle 3"/>
          <p:cNvSpPr>
            <a:spLocks noChangeArrowheads="1"/>
          </p:cNvSpPr>
          <p:nvPr/>
        </p:nvSpPr>
        <p:spPr bwMode="auto">
          <a:xfrm>
            <a:off x="233332" y="1347614"/>
            <a:ext cx="6196056" cy="1509888"/>
          </a:xfrm>
          <a:prstGeom prst="rect">
            <a:avLst/>
          </a:prstGeom>
          <a:noFill/>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defRPr>
                <a:solidFill>
                  <a:schemeClr val="tx1"/>
                </a:solidFill>
                <a:latin typeface="Calibri" pitchFamily="34" charset="0"/>
              </a:defRPr>
            </a:lvl1pPr>
            <a:lvl2pPr marL="742950" indent="-285750" defTabSz="895350" eaLnBrk="0" hangingPunct="0">
              <a:defRPr>
                <a:solidFill>
                  <a:schemeClr val="tx1"/>
                </a:solidFill>
                <a:latin typeface="Calibri" pitchFamily="34" charset="0"/>
              </a:defRPr>
            </a:lvl2pPr>
            <a:lvl3pPr marL="1143000" indent="-228600" defTabSz="895350" eaLnBrk="0" hangingPunct="0">
              <a:defRPr>
                <a:solidFill>
                  <a:schemeClr val="tx1"/>
                </a:solidFill>
                <a:latin typeface="Calibri" pitchFamily="34" charset="0"/>
              </a:defRPr>
            </a:lvl3pPr>
            <a:lvl4pPr marL="1600200" indent="-228600" defTabSz="895350" eaLnBrk="0" hangingPunct="0">
              <a:defRPr>
                <a:solidFill>
                  <a:schemeClr val="tx1"/>
                </a:solidFill>
                <a:latin typeface="Calibri" pitchFamily="34" charset="0"/>
              </a:defRPr>
            </a:lvl4pPr>
            <a:lvl5pPr marL="2057400" indent="-228600" defTabSz="895350" eaLnBrk="0" hangingPunct="0">
              <a:defRPr>
                <a:solidFill>
                  <a:schemeClr val="tx1"/>
                </a:solidFill>
                <a:latin typeface="Calibri" pitchFamily="34" charset="0"/>
              </a:defRPr>
            </a:lvl5pPr>
            <a:lvl6pPr marL="2514600" indent="-228600" defTabSz="895350" eaLnBrk="0" fontAlgn="base" hangingPunct="0">
              <a:spcBef>
                <a:spcPct val="0"/>
              </a:spcBef>
              <a:spcAft>
                <a:spcPct val="0"/>
              </a:spcAft>
              <a:defRPr>
                <a:solidFill>
                  <a:schemeClr val="tx1"/>
                </a:solidFill>
                <a:latin typeface="Calibri" pitchFamily="34" charset="0"/>
              </a:defRPr>
            </a:lvl6pPr>
            <a:lvl7pPr marL="2971800" indent="-228600" defTabSz="895350" eaLnBrk="0" fontAlgn="base" hangingPunct="0">
              <a:spcBef>
                <a:spcPct val="0"/>
              </a:spcBef>
              <a:spcAft>
                <a:spcPct val="0"/>
              </a:spcAft>
              <a:defRPr>
                <a:solidFill>
                  <a:schemeClr val="tx1"/>
                </a:solidFill>
                <a:latin typeface="Calibri" pitchFamily="34" charset="0"/>
              </a:defRPr>
            </a:lvl7pPr>
            <a:lvl8pPr marL="3429000" indent="-228600" defTabSz="895350" eaLnBrk="0" fontAlgn="base" hangingPunct="0">
              <a:spcBef>
                <a:spcPct val="0"/>
              </a:spcBef>
              <a:spcAft>
                <a:spcPct val="0"/>
              </a:spcAft>
              <a:defRPr>
                <a:solidFill>
                  <a:schemeClr val="tx1"/>
                </a:solidFill>
                <a:latin typeface="Calibri" pitchFamily="34" charset="0"/>
              </a:defRPr>
            </a:lvl8pPr>
            <a:lvl9pPr marL="3886200" indent="-228600" defTabSz="895350" eaLnBrk="0" fontAlgn="base" hangingPunct="0">
              <a:spcBef>
                <a:spcPct val="0"/>
              </a:spcBef>
              <a:spcAft>
                <a:spcPct val="0"/>
              </a:spcAft>
              <a:defRPr>
                <a:solidFill>
                  <a:schemeClr val="tx1"/>
                </a:solidFill>
                <a:latin typeface="Calibri" pitchFamily="34" charset="0"/>
              </a:defRPr>
            </a:lvl9pPr>
          </a:lstStyle>
          <a:p>
            <a:pPr algn="just" eaLnBrk="1" hangingPunct="1">
              <a:defRPr/>
            </a:pPr>
            <a:r>
              <a:rPr lang="tr-TR" sz="1500" b="1" dirty="0" smtClean="0">
                <a:effectLst>
                  <a:outerShdw blurRad="38100" dist="38100" dir="2700000" algn="tl">
                    <a:srgbClr val="1F497D"/>
                  </a:outerShdw>
                </a:effectLst>
                <a:latin typeface="Arial" charset="0"/>
                <a:cs typeface="Arial" charset="0"/>
              </a:rPr>
              <a:t>Misyon:</a:t>
            </a:r>
          </a:p>
          <a:p>
            <a:pPr algn="just" eaLnBrk="1" hangingPunct="1">
              <a:defRPr/>
            </a:pPr>
            <a:r>
              <a:rPr lang="tr-TR" sz="1600" dirty="0" smtClean="0"/>
              <a:t>Toplumdaki </a:t>
            </a:r>
            <a:r>
              <a:rPr lang="tr-TR" sz="1600" dirty="0"/>
              <a:t>her bireyin eğitim öğretim imkânlarından eşit şartlarda faydalandığı, bilgi, beceri, özgüven ve sorumluluğu yüksek, girişimci, yenilikçi, temel değerlerini ve milli kültürünü özümsemiş, çağın koşullarına hızla uyum sağlayabilen demokratik, çağdaş, mutlu bireyler yetiştirebilmek için gerekli ortamları sağlamak.</a:t>
            </a:r>
            <a:r>
              <a:rPr lang="tr-TR" sz="1500" b="1" dirty="0" smtClean="0">
                <a:effectLst>
                  <a:outerShdw blurRad="38100" dist="38100" dir="2700000" algn="tl">
                    <a:srgbClr val="1F497D"/>
                  </a:outerShdw>
                </a:effectLst>
                <a:latin typeface="Arial" charset="0"/>
                <a:cs typeface="Arial" charset="0"/>
              </a:rPr>
              <a:t>	       	</a:t>
            </a:r>
          </a:p>
        </p:txBody>
      </p:sp>
      <p:sp>
        <p:nvSpPr>
          <p:cNvPr id="141" name="Rectangle 3"/>
          <p:cNvSpPr>
            <a:spLocks noChangeArrowheads="1"/>
          </p:cNvSpPr>
          <p:nvPr/>
        </p:nvSpPr>
        <p:spPr bwMode="auto">
          <a:xfrm>
            <a:off x="2857488" y="3363836"/>
            <a:ext cx="5857917" cy="1565367"/>
          </a:xfrm>
          <a:prstGeom prst="rect">
            <a:avLst/>
          </a:prstGeom>
          <a:noFill/>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tabLst>
                <a:tab pos="2840038" algn="l"/>
              </a:tabLst>
              <a:defRPr>
                <a:solidFill>
                  <a:schemeClr val="tx1"/>
                </a:solidFill>
                <a:latin typeface="Calibri" pitchFamily="34" charset="0"/>
              </a:defRPr>
            </a:lvl1pPr>
            <a:lvl2pPr marL="742950" indent="-285750" defTabSz="895350" eaLnBrk="0" hangingPunct="0">
              <a:tabLst>
                <a:tab pos="2840038" algn="l"/>
              </a:tabLst>
              <a:defRPr>
                <a:solidFill>
                  <a:schemeClr val="tx1"/>
                </a:solidFill>
                <a:latin typeface="Calibri" pitchFamily="34" charset="0"/>
              </a:defRPr>
            </a:lvl2pPr>
            <a:lvl3pPr marL="1143000" indent="-228600" defTabSz="895350" eaLnBrk="0" hangingPunct="0">
              <a:tabLst>
                <a:tab pos="2840038" algn="l"/>
              </a:tabLst>
              <a:defRPr>
                <a:solidFill>
                  <a:schemeClr val="tx1"/>
                </a:solidFill>
                <a:latin typeface="Calibri" pitchFamily="34" charset="0"/>
              </a:defRPr>
            </a:lvl3pPr>
            <a:lvl4pPr marL="1600200" indent="-228600" defTabSz="895350" eaLnBrk="0" hangingPunct="0">
              <a:tabLst>
                <a:tab pos="2840038" algn="l"/>
              </a:tabLst>
              <a:defRPr>
                <a:solidFill>
                  <a:schemeClr val="tx1"/>
                </a:solidFill>
                <a:latin typeface="Calibri" pitchFamily="34" charset="0"/>
              </a:defRPr>
            </a:lvl4pPr>
            <a:lvl5pPr marL="2057400" indent="-228600" defTabSz="895350" eaLnBrk="0" hangingPunct="0">
              <a:tabLst>
                <a:tab pos="2840038" algn="l"/>
              </a:tabLst>
              <a:defRPr>
                <a:solidFill>
                  <a:schemeClr val="tx1"/>
                </a:solidFill>
                <a:latin typeface="Calibri" pitchFamily="34" charset="0"/>
              </a:defRPr>
            </a:lvl5pPr>
            <a:lvl6pPr marL="2514600" indent="-228600" defTabSz="895350" eaLnBrk="0" fontAlgn="base" hangingPunct="0">
              <a:spcBef>
                <a:spcPct val="0"/>
              </a:spcBef>
              <a:spcAft>
                <a:spcPct val="0"/>
              </a:spcAft>
              <a:tabLst>
                <a:tab pos="2840038" algn="l"/>
              </a:tabLst>
              <a:defRPr>
                <a:solidFill>
                  <a:schemeClr val="tx1"/>
                </a:solidFill>
                <a:latin typeface="Calibri" pitchFamily="34" charset="0"/>
              </a:defRPr>
            </a:lvl6pPr>
            <a:lvl7pPr marL="2971800" indent="-228600" defTabSz="895350" eaLnBrk="0" fontAlgn="base" hangingPunct="0">
              <a:spcBef>
                <a:spcPct val="0"/>
              </a:spcBef>
              <a:spcAft>
                <a:spcPct val="0"/>
              </a:spcAft>
              <a:tabLst>
                <a:tab pos="2840038" algn="l"/>
              </a:tabLst>
              <a:defRPr>
                <a:solidFill>
                  <a:schemeClr val="tx1"/>
                </a:solidFill>
                <a:latin typeface="Calibri" pitchFamily="34" charset="0"/>
              </a:defRPr>
            </a:lvl7pPr>
            <a:lvl8pPr marL="3429000" indent="-228600" defTabSz="895350" eaLnBrk="0" fontAlgn="base" hangingPunct="0">
              <a:spcBef>
                <a:spcPct val="0"/>
              </a:spcBef>
              <a:spcAft>
                <a:spcPct val="0"/>
              </a:spcAft>
              <a:tabLst>
                <a:tab pos="2840038" algn="l"/>
              </a:tabLst>
              <a:defRPr>
                <a:solidFill>
                  <a:schemeClr val="tx1"/>
                </a:solidFill>
                <a:latin typeface="Calibri" pitchFamily="34" charset="0"/>
              </a:defRPr>
            </a:lvl8pPr>
            <a:lvl9pPr marL="3886200" indent="-228600" defTabSz="895350" eaLnBrk="0" fontAlgn="base" hangingPunct="0">
              <a:spcBef>
                <a:spcPct val="0"/>
              </a:spcBef>
              <a:spcAft>
                <a:spcPct val="0"/>
              </a:spcAft>
              <a:tabLst>
                <a:tab pos="2840038" algn="l"/>
              </a:tabLst>
              <a:defRPr>
                <a:solidFill>
                  <a:schemeClr val="tx1"/>
                </a:solidFill>
                <a:latin typeface="Calibri" pitchFamily="34" charset="0"/>
              </a:defRPr>
            </a:lvl9pPr>
          </a:lstStyle>
          <a:p>
            <a:pPr algn="just" eaLnBrk="1" hangingPunct="1">
              <a:defRPr/>
            </a:pPr>
            <a:r>
              <a:rPr lang="tr-TR" sz="1500" b="1" dirty="0" smtClean="0">
                <a:effectLst>
                  <a:outerShdw blurRad="38100" dist="38100" dir="2700000" algn="tl">
                    <a:srgbClr val="1F497D"/>
                  </a:outerShdw>
                </a:effectLst>
                <a:latin typeface="Arial" charset="0"/>
                <a:cs typeface="Arial" charset="0"/>
              </a:rPr>
              <a:t>Vizyon:</a:t>
            </a:r>
          </a:p>
          <a:p>
            <a:pPr algn="just" eaLnBrk="1" hangingPunct="1">
              <a:defRPr/>
            </a:pPr>
            <a:r>
              <a:rPr lang="tr-TR" sz="1500" b="1" dirty="0" smtClean="0">
                <a:effectLst>
                  <a:outerShdw blurRad="38100" dist="38100" dir="2700000" algn="tl">
                    <a:srgbClr val="1F497D"/>
                  </a:outerShdw>
                </a:effectLst>
                <a:latin typeface="Arial" charset="0"/>
                <a:cs typeface="Arial" charset="0"/>
              </a:rPr>
              <a:t>  </a:t>
            </a:r>
          </a:p>
          <a:p>
            <a:pPr algn="just" eaLnBrk="1" hangingPunct="1">
              <a:defRPr/>
            </a:pPr>
            <a:r>
              <a:rPr lang="tr-TR" sz="1600" dirty="0"/>
              <a:t>Yetiştirdiği insan modeliyle eğitim ve öğretimin her zaman öncüsü olmak. </a:t>
            </a:r>
            <a:r>
              <a:rPr lang="tr-TR" sz="1500" b="1" dirty="0" smtClean="0">
                <a:effectLst>
                  <a:outerShdw blurRad="38100" dist="38100" dir="2700000" algn="tl">
                    <a:srgbClr val="1F497D"/>
                  </a:outerShdw>
                </a:effectLst>
                <a:latin typeface="Arial" charset="0"/>
                <a:cs typeface="Arial" charset="0"/>
              </a:rPr>
              <a:t> 	         </a:t>
            </a:r>
          </a:p>
        </p:txBody>
      </p:sp>
      <p:sp>
        <p:nvSpPr>
          <p:cNvPr id="27" name="26 Dikdörtgen"/>
          <p:cNvSpPr/>
          <p:nvPr/>
        </p:nvSpPr>
        <p:spPr>
          <a:xfrm>
            <a:off x="6732588" y="1347788"/>
            <a:ext cx="2084387" cy="1581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33" name="32 Resim" descr="vizyon.png"/>
          <p:cNvPicPr>
            <a:picLocks noChangeAspect="1"/>
          </p:cNvPicPr>
          <p:nvPr/>
        </p:nvPicPr>
        <p:blipFill>
          <a:blip r:embed="rId3" cstate="print"/>
          <a:stretch>
            <a:fillRect/>
          </a:stretch>
        </p:blipFill>
        <p:spPr>
          <a:xfrm>
            <a:off x="285720" y="3291830"/>
            <a:ext cx="2014496" cy="1637374"/>
          </a:xfrm>
          <a:prstGeom prst="round2DiagRect">
            <a:avLst>
              <a:gd name="adj1" fmla="val 0"/>
              <a:gd name="adj2" fmla="val 11643"/>
            </a:avLst>
          </a:prstGeom>
          <a:ln w="19050" cap="sq">
            <a:solidFill>
              <a:srgbClr val="FFFFFF"/>
            </a:solidFill>
            <a:miter lim="800000"/>
          </a:ln>
          <a:effectLst>
            <a:outerShdw blurRad="254000" algn="tl" rotWithShape="0">
              <a:srgbClr val="000000">
                <a:alpha val="43000"/>
              </a:srgbClr>
            </a:outerShdw>
          </a:effectLst>
        </p:spPr>
      </p:pic>
      <p:pic>
        <p:nvPicPr>
          <p:cNvPr id="22538" name="Picture 10" descr="C:\Users\AuspeX\Desktop\misyon.jpg"/>
          <p:cNvPicPr>
            <a:picLocks noChangeAspect="1" noChangeArrowheads="1"/>
          </p:cNvPicPr>
          <p:nvPr/>
        </p:nvPicPr>
        <p:blipFill>
          <a:blip r:embed="rId4" cstate="print"/>
          <a:srcRect t="3969"/>
          <a:stretch>
            <a:fillRect/>
          </a:stretch>
        </p:blipFill>
        <p:spPr bwMode="auto">
          <a:xfrm>
            <a:off x="6891322" y="1415227"/>
            <a:ext cx="1766570" cy="1465145"/>
          </a:xfrm>
          <a:prstGeom prst="round2DiagRect">
            <a:avLst>
              <a:gd name="adj1" fmla="val 11905"/>
              <a:gd name="adj2" fmla="val 0"/>
            </a:avLst>
          </a:prstGeom>
          <a:ln w="28575" cap="sq">
            <a:solidFill>
              <a:srgbClr val="FFFFFF"/>
            </a:solidFill>
            <a:miter lim="800000"/>
          </a:ln>
          <a:effectLst>
            <a:outerShdw blurRad="254000" algn="tl" rotWithShape="0">
              <a:srgbClr val="000000">
                <a:alpha val="43000"/>
              </a:srgbClr>
            </a:outerShdw>
          </a:effectLst>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72443"/>
            <a:ext cx="843558" cy="843558"/>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8740" y="945243"/>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78576" y="962724"/>
            <a:ext cx="8965424" cy="338554"/>
          </a:xfrm>
          <a:prstGeom prst="rect">
            <a:avLst/>
          </a:prstGeom>
        </p:spPr>
        <p:txBody>
          <a:bodyPr lIns="0">
            <a:spAutoFit/>
          </a:bodyPr>
          <a:lstStyle/>
          <a:p>
            <a:pP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OKUL BİLGİLERİ VE BÖLÜMERİ</a:t>
            </a:r>
          </a:p>
        </p:txBody>
      </p:sp>
      <p:sp>
        <p:nvSpPr>
          <p:cNvPr id="134" name="133 Dikdörtgen"/>
          <p:cNvSpPr/>
          <p:nvPr/>
        </p:nvSpPr>
        <p:spPr>
          <a:xfrm>
            <a:off x="0" y="0"/>
            <a:ext cx="9144000" cy="908122"/>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a:t>
            </a: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Müdürlüğü</a:t>
            </a:r>
          </a:p>
        </p:txBody>
      </p:sp>
      <p:pic>
        <p:nvPicPr>
          <p:cNvPr id="4103"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4104" name="1 Başlık"/>
          <p:cNvSpPr txBox="1">
            <a:spLocks/>
          </p:cNvSpPr>
          <p:nvPr/>
        </p:nvSpPr>
        <p:spPr bwMode="auto">
          <a:xfrm rot="5400000">
            <a:off x="4553743" y="-36456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1625059" y="-310853"/>
            <a:ext cx="36000" cy="3286117"/>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6" name="15 Tablo"/>
          <p:cNvGraphicFramePr>
            <a:graphicFrameLocks noGrp="1"/>
          </p:cNvGraphicFramePr>
          <p:nvPr>
            <p:extLst>
              <p:ext uri="{D42A27DB-BD31-4B8C-83A1-F6EECF244321}">
                <p14:modId xmlns:p14="http://schemas.microsoft.com/office/powerpoint/2010/main" val="1946948026"/>
              </p:ext>
            </p:extLst>
          </p:nvPr>
        </p:nvGraphicFramePr>
        <p:xfrm>
          <a:off x="172333" y="1419622"/>
          <a:ext cx="8801633" cy="3594430"/>
        </p:xfrm>
        <a:graphic>
          <a:graphicData uri="http://schemas.openxmlformats.org/drawingml/2006/table">
            <a:tbl>
              <a:tblPr/>
              <a:tblGrid>
                <a:gridCol w="1281185">
                  <a:extLst>
                    <a:ext uri="{9D8B030D-6E8A-4147-A177-3AD203B41FA5}">
                      <a16:colId xmlns:a16="http://schemas.microsoft.com/office/drawing/2014/main" val="20000"/>
                    </a:ext>
                  </a:extLst>
                </a:gridCol>
                <a:gridCol w="1281185">
                  <a:extLst>
                    <a:ext uri="{9D8B030D-6E8A-4147-A177-3AD203B41FA5}">
                      <a16:colId xmlns:a16="http://schemas.microsoft.com/office/drawing/2014/main" val="20001"/>
                    </a:ext>
                  </a:extLst>
                </a:gridCol>
                <a:gridCol w="1281185">
                  <a:extLst>
                    <a:ext uri="{9D8B030D-6E8A-4147-A177-3AD203B41FA5}">
                      <a16:colId xmlns:a16="http://schemas.microsoft.com/office/drawing/2014/main" val="20002"/>
                    </a:ext>
                  </a:extLst>
                </a:gridCol>
                <a:gridCol w="1120249">
                  <a:extLst>
                    <a:ext uri="{9D8B030D-6E8A-4147-A177-3AD203B41FA5}">
                      <a16:colId xmlns:a16="http://schemas.microsoft.com/office/drawing/2014/main" val="20003"/>
                    </a:ext>
                  </a:extLst>
                </a:gridCol>
                <a:gridCol w="1442122">
                  <a:extLst>
                    <a:ext uri="{9D8B030D-6E8A-4147-A177-3AD203B41FA5}">
                      <a16:colId xmlns:a16="http://schemas.microsoft.com/office/drawing/2014/main" val="20004"/>
                    </a:ext>
                  </a:extLst>
                </a:gridCol>
                <a:gridCol w="2395707">
                  <a:extLst>
                    <a:ext uri="{9D8B030D-6E8A-4147-A177-3AD203B41FA5}">
                      <a16:colId xmlns:a16="http://schemas.microsoft.com/office/drawing/2014/main" val="20005"/>
                    </a:ext>
                  </a:extLst>
                </a:gridCol>
              </a:tblGrid>
              <a:tr h="187621">
                <a:tc gridSpan="6">
                  <a:txBody>
                    <a:bodyPr/>
                    <a:lstStyle/>
                    <a:p>
                      <a:pPr algn="ctr">
                        <a:lnSpc>
                          <a:spcPct val="115000"/>
                        </a:lnSpc>
                        <a:spcAft>
                          <a:spcPts val="0"/>
                        </a:spcAft>
                      </a:pP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22639">
                <a:tc gridSpan="4">
                  <a:txBody>
                    <a:bodyPr/>
                    <a:lstStyle/>
                    <a:p>
                      <a:pPr algn="ctr">
                        <a:lnSpc>
                          <a:spcPct val="115000"/>
                        </a:lnSpc>
                        <a:spcAft>
                          <a:spcPts val="0"/>
                        </a:spcAft>
                      </a:pP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endParaRPr lang="tr-TR" sz="100" kern="1200" dirty="0" smtClean="0">
                        <a:solidFill>
                          <a:schemeClr val="tx1"/>
                        </a:solidFill>
                        <a:effectLst/>
                        <a:latin typeface="+mn-lt"/>
                        <a:ea typeface="+mn-ea"/>
                        <a:cs typeface="+mn-cs"/>
                      </a:endParaRPr>
                    </a:p>
                    <a:p>
                      <a:endParaRPr lang="tr-TR" sz="800" kern="1200" dirty="0" smtClean="0">
                        <a:solidFill>
                          <a:schemeClr val="tx1"/>
                        </a:solidFill>
                        <a:effectLst/>
                        <a:latin typeface="+mn-lt"/>
                        <a:ea typeface="+mn-ea"/>
                        <a:cs typeface="+mn-cs"/>
                      </a:endParaRPr>
                    </a:p>
                    <a:p>
                      <a:endParaRPr lang="tr-TR" sz="800" kern="1200" dirty="0" smtClean="0">
                        <a:solidFill>
                          <a:schemeClr val="tx1"/>
                        </a:solidFill>
                        <a:effectLst/>
                        <a:latin typeface="+mn-lt"/>
                        <a:ea typeface="+mn-ea"/>
                        <a:cs typeface="+mn-cs"/>
                      </a:endParaRPr>
                    </a:p>
                    <a:p>
                      <a:endParaRPr lang="tr-TR" sz="800" kern="1200" dirty="0" smtClean="0">
                        <a:solidFill>
                          <a:schemeClr val="tx1"/>
                        </a:solidFill>
                        <a:effectLst/>
                        <a:latin typeface="+mn-lt"/>
                        <a:ea typeface="+mn-ea"/>
                        <a:cs typeface="+mn-cs"/>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1"/>
                  </a:ext>
                </a:extLst>
              </a:tr>
              <a:tr h="280685">
                <a:tc>
                  <a:txBody>
                    <a:bodyPr/>
                    <a:lstStyle/>
                    <a:p>
                      <a:pPr algn="ctr">
                        <a:spcAft>
                          <a:spcPts val="0"/>
                        </a:spcAft>
                      </a:pPr>
                      <a:r>
                        <a:rPr lang="tr-TR" sz="800" dirty="0">
                          <a:latin typeface="Arial"/>
                          <a:ea typeface="Times New Roman"/>
                          <a:cs typeface="Calibri"/>
                        </a:rPr>
                        <a:t>Binanın Hizmete Giriş Tarih</a:t>
                      </a: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Bina En-Boy Oturum alanı(m2)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Bahçe Yüz Ölçümü(m2)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Tapu Kime Ait</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Pansiyon Kapasitesi (varsa)</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Derslik Sayısı</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3485">
                <a:tc>
                  <a:txBody>
                    <a:bodyPr/>
                    <a:lstStyle/>
                    <a:p>
                      <a:pPr algn="ctr">
                        <a:lnSpc>
                          <a:spcPct val="115000"/>
                        </a:lnSpc>
                        <a:spcAft>
                          <a:spcPts val="0"/>
                        </a:spcAft>
                      </a:pPr>
                      <a:r>
                        <a:rPr lang="tr-TR" sz="1000" dirty="0" smtClean="0">
                          <a:latin typeface="Calibri"/>
                          <a:ea typeface="Times New Roman"/>
                          <a:cs typeface="Calibri"/>
                        </a:rPr>
                        <a:t>2008</a:t>
                      </a: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20x40=800m2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11.200m2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Milli Emlak</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Yok</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smtClean="0">
                          <a:latin typeface="Calibri"/>
                          <a:ea typeface="Times New Roman"/>
                          <a:cs typeface="Calibri"/>
                        </a:rPr>
                        <a:t>16</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408" y="23345"/>
            <a:ext cx="843558" cy="843558"/>
          </a:xfrm>
          <a:prstGeom prst="ellipse">
            <a:avLst/>
          </a:prstGeom>
          <a:ln>
            <a:noFill/>
          </a:ln>
          <a:effectLst>
            <a:softEdge rad="112500"/>
          </a:effectLst>
        </p:spPr>
      </p:pic>
      <p:pic>
        <p:nvPicPr>
          <p:cNvPr id="10" name="Picture 2" descr="C:\Users\yaslıca\Desktop\BİRİFİNG RAPOR\IMG_20181205_1242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146" y="1635646"/>
            <a:ext cx="4884910"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563638"/>
            <a:ext cx="3753894" cy="269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107950" y="3003550"/>
            <a:ext cx="8928100" cy="20161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2" y="571486"/>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38848" y="966643"/>
            <a:ext cx="870961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a:t>
            </a:r>
            <a:endParaRPr kumimoji="1" lang="tr-TR" sz="1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0" y="0"/>
            <a:ext cx="9144000" cy="90963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5128"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5129" name="1 Başlık"/>
          <p:cNvSpPr txBox="1">
            <a:spLocks/>
          </p:cNvSpPr>
          <p:nvPr/>
        </p:nvSpPr>
        <p:spPr bwMode="auto">
          <a:xfrm rot="5400000">
            <a:off x="4550568" y="-366156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77124" y="579811"/>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5" name="14 Dikdörtgen"/>
          <p:cNvSpPr/>
          <p:nvPr/>
        </p:nvSpPr>
        <p:spPr>
          <a:xfrm>
            <a:off x="107950" y="1419225"/>
            <a:ext cx="8928100" cy="13684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graphicFrame>
        <p:nvGraphicFramePr>
          <p:cNvPr id="6253" name="Group 109"/>
          <p:cNvGraphicFramePr>
            <a:graphicFrameLocks noGrp="1"/>
          </p:cNvGraphicFramePr>
          <p:nvPr>
            <p:extLst>
              <p:ext uri="{D42A27DB-BD31-4B8C-83A1-F6EECF244321}">
                <p14:modId xmlns:p14="http://schemas.microsoft.com/office/powerpoint/2010/main" val="4008918755"/>
              </p:ext>
            </p:extLst>
          </p:nvPr>
        </p:nvGraphicFramePr>
        <p:xfrm>
          <a:off x="179388" y="3147814"/>
          <a:ext cx="8569075" cy="1800424"/>
        </p:xfrm>
        <a:graphic>
          <a:graphicData uri="http://schemas.openxmlformats.org/drawingml/2006/table">
            <a:tbl>
              <a:tblPr/>
              <a:tblGrid>
                <a:gridCol w="2706022">
                  <a:extLst>
                    <a:ext uri="{9D8B030D-6E8A-4147-A177-3AD203B41FA5}">
                      <a16:colId xmlns:a16="http://schemas.microsoft.com/office/drawing/2014/main" val="20000"/>
                    </a:ext>
                  </a:extLst>
                </a:gridCol>
                <a:gridCol w="1503346">
                  <a:extLst>
                    <a:ext uri="{9D8B030D-6E8A-4147-A177-3AD203B41FA5}">
                      <a16:colId xmlns:a16="http://schemas.microsoft.com/office/drawing/2014/main" val="20001"/>
                    </a:ext>
                  </a:extLst>
                </a:gridCol>
                <a:gridCol w="1503346">
                  <a:extLst>
                    <a:ext uri="{9D8B030D-6E8A-4147-A177-3AD203B41FA5}">
                      <a16:colId xmlns:a16="http://schemas.microsoft.com/office/drawing/2014/main" val="20002"/>
                    </a:ext>
                  </a:extLst>
                </a:gridCol>
                <a:gridCol w="1503346">
                  <a:extLst>
                    <a:ext uri="{9D8B030D-6E8A-4147-A177-3AD203B41FA5}">
                      <a16:colId xmlns:a16="http://schemas.microsoft.com/office/drawing/2014/main" val="20003"/>
                    </a:ext>
                  </a:extLst>
                </a:gridCol>
                <a:gridCol w="1353015">
                  <a:extLst>
                    <a:ext uri="{9D8B030D-6E8A-4147-A177-3AD203B41FA5}">
                      <a16:colId xmlns:a16="http://schemas.microsoft.com/office/drawing/2014/main" val="20004"/>
                    </a:ext>
                  </a:extLst>
                </a:gridCol>
              </a:tblGrid>
              <a:tr h="952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rgbClr val="FF0000"/>
                          </a:solidFill>
                          <a:effectLst/>
                          <a:latin typeface="Calibri" pitchFamily="34" charset="0"/>
                        </a:rPr>
                        <a:t>İLKOKUL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EĞİTİM ÖĞRETİM SINIFI</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OLMASI GEREKLİ NORM</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MEVCUT</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İHTİYAÇ</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FAZLA</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8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Öğretmen</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20</a:t>
                      </a:r>
                      <a:endParaRPr kumimoji="0" lang="tr-TR" sz="1000" b="1" i="0" u="none" strike="noStrike" cap="none" normalizeH="0" baseline="0" dirty="0" smtClean="0">
                        <a:ln>
                          <a:noFill/>
                        </a:ln>
                        <a:solidFill>
                          <a:schemeClr val="tx1"/>
                        </a:solidFill>
                        <a:effectLst/>
                        <a:latin typeface="Arial"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9</a:t>
                      </a:r>
                      <a:endParaRPr kumimoji="0" lang="tr-TR" sz="1000" b="1" i="0" u="none" strike="noStrike" cap="none" normalizeH="0" baseline="0" dirty="0" smtClean="0">
                        <a:ln>
                          <a:noFill/>
                        </a:ln>
                        <a:solidFill>
                          <a:schemeClr val="tx1"/>
                        </a:solidFill>
                        <a:effectLst/>
                        <a:latin typeface="Arial"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11</a:t>
                      </a:r>
                      <a:endParaRPr kumimoji="0" lang="tr-TR" sz="1000" b="1" i="0" u="none" strike="noStrike" cap="none" normalizeH="0" baseline="0" dirty="0" smtClean="0">
                        <a:ln>
                          <a:noFill/>
                        </a:ln>
                        <a:solidFill>
                          <a:schemeClr val="tx1"/>
                        </a:solidFill>
                        <a:effectLst/>
                        <a:latin typeface="Arial"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9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rPr>
                        <a:t>Ders Karşılığı Ücretli Öğretmen</a:t>
                      </a:r>
                      <a:endParaRPr kumimoji="0" lang="tr-TR" sz="1000" b="1" i="0" u="none" strike="noStrike" cap="none" normalizeH="0" baseline="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11</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 name="Rectangle 1"/>
          <p:cNvSpPr/>
          <p:nvPr/>
        </p:nvSpPr>
        <p:spPr>
          <a:xfrm>
            <a:off x="-32" y="34966"/>
            <a:ext cx="9144000" cy="861774"/>
          </a:xfrm>
          <a:prstGeom prst="rect">
            <a:avLst/>
          </a:prstGeom>
        </p:spPr>
        <p:style>
          <a:lnRef idx="1">
            <a:schemeClr val="accent1"/>
          </a:lnRef>
          <a:fillRef idx="2">
            <a:schemeClr val="accent1"/>
          </a:fillRef>
          <a:effectRef idx="1">
            <a:schemeClr val="accent1"/>
          </a:effectRef>
          <a:fontRef idx="minor">
            <a:schemeClr val="dk1"/>
          </a:fontRef>
        </p:style>
        <p:txBody>
          <a:bodyPr lIns="0">
            <a:spAutoFit/>
          </a:bodyPr>
          <a:lstStyle/>
          <a:p>
            <a:pPr algn="ctr" eaLnBrk="1" fontAlgn="auto" hangingPunct="1">
              <a:spcBef>
                <a:spcPts val="0"/>
              </a:spcBef>
              <a:spcAft>
                <a:spcPts val="0"/>
              </a:spcAft>
              <a:defRPr/>
            </a:pP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a:t>
            </a: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Müdürlüğü</a:t>
            </a:r>
          </a:p>
        </p:txBody>
      </p:sp>
      <p:graphicFrame>
        <p:nvGraphicFramePr>
          <p:cNvPr id="14" name="13 Tablo"/>
          <p:cNvGraphicFramePr>
            <a:graphicFrameLocks noGrp="1"/>
          </p:cNvGraphicFramePr>
          <p:nvPr>
            <p:extLst>
              <p:ext uri="{D42A27DB-BD31-4B8C-83A1-F6EECF244321}">
                <p14:modId xmlns:p14="http://schemas.microsoft.com/office/powerpoint/2010/main" val="4032336951"/>
              </p:ext>
            </p:extLst>
          </p:nvPr>
        </p:nvGraphicFramePr>
        <p:xfrm>
          <a:off x="179388" y="1465196"/>
          <a:ext cx="8569076" cy="1247841"/>
        </p:xfrm>
        <a:graphic>
          <a:graphicData uri="http://schemas.openxmlformats.org/drawingml/2006/table">
            <a:tbl>
              <a:tblPr/>
              <a:tblGrid>
                <a:gridCol w="2816832">
                  <a:extLst>
                    <a:ext uri="{9D8B030D-6E8A-4147-A177-3AD203B41FA5}">
                      <a16:colId xmlns:a16="http://schemas.microsoft.com/office/drawing/2014/main" val="20000"/>
                    </a:ext>
                  </a:extLst>
                </a:gridCol>
                <a:gridCol w="1502219">
                  <a:extLst>
                    <a:ext uri="{9D8B030D-6E8A-4147-A177-3AD203B41FA5}">
                      <a16:colId xmlns:a16="http://schemas.microsoft.com/office/drawing/2014/main" val="20001"/>
                    </a:ext>
                  </a:extLst>
                </a:gridCol>
                <a:gridCol w="1502217">
                  <a:extLst>
                    <a:ext uri="{9D8B030D-6E8A-4147-A177-3AD203B41FA5}">
                      <a16:colId xmlns:a16="http://schemas.microsoft.com/office/drawing/2014/main" val="20002"/>
                    </a:ext>
                  </a:extLst>
                </a:gridCol>
                <a:gridCol w="1502217">
                  <a:extLst>
                    <a:ext uri="{9D8B030D-6E8A-4147-A177-3AD203B41FA5}">
                      <a16:colId xmlns:a16="http://schemas.microsoft.com/office/drawing/2014/main" val="20003"/>
                    </a:ext>
                  </a:extLst>
                </a:gridCol>
                <a:gridCol w="1245591">
                  <a:extLst>
                    <a:ext uri="{9D8B030D-6E8A-4147-A177-3AD203B41FA5}">
                      <a16:colId xmlns:a16="http://schemas.microsoft.com/office/drawing/2014/main" val="20004"/>
                    </a:ext>
                  </a:extLst>
                </a:gridCol>
              </a:tblGrid>
              <a:tr h="4052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OKUL / KURUM YÖNETİCİSİ</a:t>
                      </a:r>
                      <a:r>
                        <a:rPr kumimoji="0" lang="tr-TR" sz="1000" b="0" i="0" u="none" strike="noStrike" cap="none" normalizeH="0" baseline="0" dirty="0" smtClean="0">
                          <a:ln>
                            <a:noFill/>
                          </a:ln>
                          <a:solidFill>
                            <a:srgbClr val="FF0000"/>
                          </a:solidFill>
                          <a:effectLst/>
                          <a:latin typeface="Calibri" pitchFamily="34" charset="0"/>
                        </a:rPr>
                        <a:t>(ilkokul)</a:t>
                      </a:r>
                      <a:endParaRPr kumimoji="0" lang="tr-TR" sz="1000" b="1" i="0" u="none" strike="noStrike" cap="none" normalizeH="0" baseline="0" dirty="0" smtClean="0">
                        <a:ln>
                          <a:noFill/>
                        </a:ln>
                        <a:solidFill>
                          <a:srgbClr val="FF0000"/>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smtClean="0">
                          <a:ln>
                            <a:noFill/>
                          </a:ln>
                          <a:solidFill>
                            <a:schemeClr val="tx1"/>
                          </a:solidFill>
                          <a:effectLst/>
                          <a:latin typeface="Calibri" pitchFamily="34" charset="0"/>
                        </a:rPr>
                        <a:t>NORM</a:t>
                      </a: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ASİL</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mn-cs"/>
                        </a:rPr>
                        <a:t>VEKİL</a:t>
                      </a: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İHTİYAÇ</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Müdürü</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a:t>
                      </a:r>
                      <a:endParaRPr kumimoji="0" lang="tr-TR" sz="1000" b="1" i="0" u="none" strike="noStrike" cap="none" normalizeH="0" baseline="0" dirty="0" smtClean="0">
                        <a:ln>
                          <a:noFill/>
                        </a:ln>
                        <a:solidFill>
                          <a:schemeClr val="tx1"/>
                        </a:solidFill>
                        <a:effectLst/>
                        <a:latin typeface="Arial"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endParaRPr kumimoji="0" lang="tr-TR" sz="1000" b="1" i="0" u="none" strike="noStrike" cap="none" normalizeH="0" baseline="0" dirty="0" smtClean="0">
                        <a:ln>
                          <a:noFill/>
                        </a:ln>
                        <a:solidFill>
                          <a:schemeClr val="tx1"/>
                        </a:solidFill>
                        <a:effectLst/>
                        <a:latin typeface="Arial"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endParaRPr kumimoji="0" lang="tr-TR" sz="1000" b="1" i="0" u="none" strike="noStrike" cap="none" normalizeH="0" baseline="0" dirty="0" smtClean="0">
                        <a:ln>
                          <a:noFill/>
                        </a:ln>
                        <a:solidFill>
                          <a:schemeClr val="tx1"/>
                        </a:solidFill>
                        <a:effectLst/>
                        <a:latin typeface="Arial"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Müdür Baş Yrd.</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rPr>
                        <a:t>Müdür Yardımcısı</a:t>
                      </a:r>
                      <a:endParaRPr kumimoji="0" lang="tr-TR" sz="1000" b="1" i="0" u="none" strike="noStrike" cap="none" normalizeH="0" baseline="0" dirty="0" smtClean="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716" y="4816"/>
            <a:ext cx="843558" cy="843558"/>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4890" y="1563638"/>
            <a:ext cx="8607589" cy="345638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369572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a:t>
            </a:r>
          </a:p>
        </p:txBody>
      </p:sp>
      <p:sp>
        <p:nvSpPr>
          <p:cNvPr id="134" name="133 Dikdörtgen"/>
          <p:cNvSpPr/>
          <p:nvPr/>
        </p:nvSpPr>
        <p:spPr>
          <a:xfrm>
            <a:off x="-2233" y="0"/>
            <a:ext cx="9144000" cy="91436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Müdürlüğü</a:t>
            </a: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6152"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6153"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4198040112"/>
              </p:ext>
            </p:extLst>
          </p:nvPr>
        </p:nvGraphicFramePr>
        <p:xfrm>
          <a:off x="395536" y="1707654"/>
          <a:ext cx="8352928" cy="3168351"/>
        </p:xfrm>
        <a:graphic>
          <a:graphicData uri="http://schemas.openxmlformats.org/drawingml/2006/table">
            <a:tbl>
              <a:tblPr>
                <a:tableStyleId>{616DA210-FB5B-4158-B5E0-FEB733F419BA}</a:tableStyleId>
              </a:tblPr>
              <a:tblGrid>
                <a:gridCol w="3341171">
                  <a:extLst>
                    <a:ext uri="{9D8B030D-6E8A-4147-A177-3AD203B41FA5}">
                      <a16:colId xmlns:a16="http://schemas.microsoft.com/office/drawing/2014/main" val="20000"/>
                    </a:ext>
                  </a:extLst>
                </a:gridCol>
                <a:gridCol w="2422724">
                  <a:extLst>
                    <a:ext uri="{9D8B030D-6E8A-4147-A177-3AD203B41FA5}">
                      <a16:colId xmlns:a16="http://schemas.microsoft.com/office/drawing/2014/main" val="20001"/>
                    </a:ext>
                  </a:extLst>
                </a:gridCol>
                <a:gridCol w="1254061">
                  <a:extLst>
                    <a:ext uri="{9D8B030D-6E8A-4147-A177-3AD203B41FA5}">
                      <a16:colId xmlns:a16="http://schemas.microsoft.com/office/drawing/2014/main" val="20002"/>
                    </a:ext>
                  </a:extLst>
                </a:gridCol>
                <a:gridCol w="1334972">
                  <a:extLst>
                    <a:ext uri="{9D8B030D-6E8A-4147-A177-3AD203B41FA5}">
                      <a16:colId xmlns:a16="http://schemas.microsoft.com/office/drawing/2014/main" val="20003"/>
                    </a:ext>
                  </a:extLst>
                </a:gridCol>
              </a:tblGrid>
              <a:tr h="39521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EĞİTİM ÖĞRETİM DIŞI PERSONEL DURUMU</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5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smtClean="0">
                          <a:ln>
                            <a:noFill/>
                          </a:ln>
                          <a:effectLst/>
                        </a:rPr>
                        <a:t>PERSONEL GÖREV VE ÜNVANI</a:t>
                      </a:r>
                      <a:endParaRPr kumimoji="0" lang="tr-TR" sz="1200" b="1" i="0" u="none" strike="noStrike" cap="none" normalizeH="0" baseline="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smtClean="0">
                          <a:ln>
                            <a:noFill/>
                          </a:ln>
                          <a:effectLst/>
                        </a:rPr>
                        <a:t>OLMASI GEREKLİ NORM</a:t>
                      </a:r>
                      <a:endParaRPr kumimoji="0" lang="tr-TR" sz="1200" b="1" i="0" u="none" strike="noStrike" cap="none" normalizeH="0" baseline="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smtClean="0">
                          <a:ln>
                            <a:noFill/>
                          </a:ln>
                          <a:effectLst/>
                        </a:rPr>
                        <a:t>MEVCUT</a:t>
                      </a:r>
                      <a:endParaRPr kumimoji="0" lang="tr-TR" sz="1200" b="1" i="0" u="none" strike="noStrike" cap="none" normalizeH="0" baseline="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u="none" strike="noStrike" cap="none" normalizeH="0" baseline="0" smtClean="0">
                          <a:ln>
                            <a:noFill/>
                          </a:ln>
                          <a:effectLst/>
                        </a:rPr>
                        <a:t>İHTİYAÇ</a:t>
                      </a:r>
                      <a:endParaRPr kumimoji="0" lang="tr-TR" sz="1200" b="1" i="0" u="none" strike="noStrike" cap="none" normalizeH="0" baseline="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1"/>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u="none" strike="noStrike" kern="1200" cap="none" normalizeH="0" baseline="0" dirty="0" smtClean="0">
                          <a:ln>
                            <a:noFill/>
                          </a:ln>
                          <a:solidFill>
                            <a:schemeClr val="tx1"/>
                          </a:solidFill>
                          <a:effectLst/>
                          <a:latin typeface="+mn-lt"/>
                          <a:ea typeface="+mn-ea"/>
                          <a:cs typeface="+mn-cs"/>
                        </a:rPr>
                        <a:t>Memur-VHKİ</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2"/>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u="none" strike="noStrike" kern="1200" cap="none" normalizeH="0" baseline="0" dirty="0" smtClean="0">
                          <a:ln>
                            <a:noFill/>
                          </a:ln>
                          <a:solidFill>
                            <a:schemeClr val="tx1"/>
                          </a:solidFill>
                          <a:effectLst/>
                          <a:latin typeface="+mn-lt"/>
                          <a:ea typeface="+mn-ea"/>
                          <a:cs typeface="+mn-cs"/>
                        </a:rPr>
                        <a:t>Hizmetli</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3"/>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Sürekli İşçi(Yardımcı Hizmetler) </a:t>
                      </a:r>
                      <a:endParaRPr kumimoji="0" lang="tr-TR" sz="1200" u="none" strike="noStrike" kern="1200" cap="none" normalizeH="0" baseline="0" dirty="0" smtClean="0">
                        <a:ln>
                          <a:noFill/>
                        </a:ln>
                        <a:solidFill>
                          <a:schemeClr val="tx1"/>
                        </a:solidFill>
                        <a:effectLst/>
                        <a:latin typeface="+mn-lt"/>
                        <a:ea typeface="+mn-ea"/>
                        <a:cs typeface="+mn-cs"/>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4"/>
                  </a:ext>
                </a:extLst>
              </a:tr>
              <a:tr h="4018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u="none" strike="noStrike" kern="1200" cap="none" normalizeH="0" baseline="0" dirty="0" smtClean="0">
                          <a:ln>
                            <a:noFill/>
                          </a:ln>
                          <a:solidFill>
                            <a:schemeClr val="tx1"/>
                          </a:solidFill>
                          <a:effectLst/>
                          <a:latin typeface="+mn-lt"/>
                          <a:ea typeface="+mn-ea"/>
                          <a:cs typeface="+mn-cs"/>
                        </a:rPr>
                        <a:t>İŞKUR Tarafından Görevlendirilen Personel</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5"/>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smtClean="0">
                          <a:ln>
                            <a:noFill/>
                          </a:ln>
                          <a:solidFill>
                            <a:schemeClr val="tx1"/>
                          </a:solidFill>
                          <a:effectLst/>
                          <a:latin typeface="+mn-lt"/>
                          <a:ea typeface="+mn-ea"/>
                          <a:cs typeface="+mn-cs"/>
                        </a:rPr>
                        <a:t>Okul Aile Birliklerince Çalıştırılan</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6"/>
                  </a:ext>
                </a:extLst>
              </a:tr>
              <a:tr h="3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TOPLAM</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4</a:t>
                      </a: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7"/>
                  </a:ext>
                </a:extLst>
              </a:tr>
            </a:tbl>
          </a:graphicData>
        </a:graphic>
      </p:graphicFrame>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1636"/>
            <a:ext cx="843558" cy="843558"/>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467544" y="929865"/>
            <a:ext cx="8676456" cy="677108"/>
          </a:xfrm>
          <a:prstGeom prst="rect">
            <a:avLst/>
          </a:prstGeom>
        </p:spPr>
        <p:txBody>
          <a:bodyPr wrap="square" lIns="0">
            <a:spAutoFit/>
          </a:bodyPr>
          <a:lstStyle/>
          <a:p>
            <a:pPr algn="ctr" eaLnBrk="1" fontAlgn="auto" hangingPunct="1">
              <a:spcBef>
                <a:spcPts val="0"/>
              </a:spcBef>
              <a:spcAft>
                <a:spcPts val="0"/>
              </a:spcAft>
              <a:defRPr/>
            </a:pPr>
            <a:r>
              <a:rPr kumimoji="1" lang="tr-TR"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mj-lt"/>
              </a:rPr>
              <a:t>BRANŞLARA GÖRE ÖĞRETMEN </a:t>
            </a:r>
            <a:r>
              <a:rPr kumimoji="1" lang="tr-T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mj-lt"/>
              </a:rPr>
              <a:t>SAYILARI </a:t>
            </a:r>
            <a:endParaRPr lang="tr-TR" sz="2000" b="1" dirty="0">
              <a:latin typeface="+mj-lt"/>
            </a:endParaRPr>
          </a:p>
          <a:p>
            <a:pPr eaLnBrk="1" fontAlgn="auto" hangingPunct="1">
              <a:spcBef>
                <a:spcPts val="0"/>
              </a:spcBef>
              <a:spcAft>
                <a:spcPts val="0"/>
              </a:spcAft>
              <a:defRPr/>
            </a:pP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2233" y="0"/>
            <a:ext cx="9144000" cy="91436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a:t>
            </a: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1366919487"/>
              </p:ext>
            </p:extLst>
          </p:nvPr>
        </p:nvGraphicFramePr>
        <p:xfrm>
          <a:off x="467544" y="1419624"/>
          <a:ext cx="7992887" cy="3024334"/>
        </p:xfrm>
        <a:graphic>
          <a:graphicData uri="http://schemas.openxmlformats.org/drawingml/2006/table">
            <a:tbl>
              <a:tblPr>
                <a:tableStyleId>{616DA210-FB5B-4158-B5E0-FEB733F419BA}</a:tableStyleId>
              </a:tblPr>
              <a:tblGrid>
                <a:gridCol w="4418482">
                  <a:extLst>
                    <a:ext uri="{9D8B030D-6E8A-4147-A177-3AD203B41FA5}">
                      <a16:colId xmlns:a16="http://schemas.microsoft.com/office/drawing/2014/main" val="20000"/>
                    </a:ext>
                  </a:extLst>
                </a:gridCol>
                <a:gridCol w="1693139">
                  <a:extLst>
                    <a:ext uri="{9D8B030D-6E8A-4147-A177-3AD203B41FA5}">
                      <a16:colId xmlns:a16="http://schemas.microsoft.com/office/drawing/2014/main" val="20001"/>
                    </a:ext>
                  </a:extLst>
                </a:gridCol>
                <a:gridCol w="1881266">
                  <a:extLst>
                    <a:ext uri="{9D8B030D-6E8A-4147-A177-3AD203B41FA5}">
                      <a16:colId xmlns:a16="http://schemas.microsoft.com/office/drawing/2014/main" val="20002"/>
                    </a:ext>
                  </a:extLst>
                </a:gridCol>
              </a:tblGrid>
              <a:tr h="8863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Görevi/Branşı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NORM</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MEVCUT</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47805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Sınıf Öğretmeni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16</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13</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709153">
                <a:tc>
                  <a:txBody>
                    <a:bodyPr/>
                    <a:lstStyle/>
                    <a:p>
                      <a:r>
                        <a:rPr lang="tr-TR" sz="2000" dirty="0" smtClean="0">
                          <a:latin typeface="Calibri" panose="020F0502020204030204" pitchFamily="34" charset="0"/>
                          <a:ea typeface="Calibri" panose="020F0502020204030204" pitchFamily="34" charset="0"/>
                          <a:cs typeface="Calibri" panose="020F0502020204030204" pitchFamily="34" charset="0"/>
                        </a:rPr>
                        <a:t>Özel Eğitim Öğretmenliği</a:t>
                      </a:r>
                      <a:endParaRPr lang="tr-TR" sz="2000" dirty="0">
                        <a:latin typeface="Calibri" panose="020F0502020204030204" pitchFamily="34" charset="0"/>
                        <a:ea typeface="Calibri" panose="020F0502020204030204" pitchFamily="34" charset="0"/>
                        <a:cs typeface="Calibri" panose="020F0502020204030204" pitchFamily="34" charset="0"/>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endParaRPr lang="tr-TR" sz="2000">
                        <a:latin typeface="Calibri" panose="020F0502020204030204" pitchFamily="34" charset="0"/>
                        <a:ea typeface="Calibri" panose="020F0502020204030204" pitchFamily="34" charset="0"/>
                        <a:cs typeface="Calibri" panose="020F0502020204030204" pitchFamily="34" charset="0"/>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2000">
                        <a:latin typeface="Calibri" panose="020F0502020204030204" pitchFamily="34" charset="0"/>
                        <a:ea typeface="Calibri" panose="020F0502020204030204" pitchFamily="34" charset="0"/>
                        <a:cs typeface="Calibri" panose="020F0502020204030204" pitchFamily="34" charset="0"/>
                      </a:endParaRPr>
                    </a:p>
                  </a:txBody>
                  <a:tcPr marL="91435" marR="91435" marT="45715" marB="4571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47276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İngilizce</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91435" marR="91435" marT="45715" marB="4571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47805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Rehberlik</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u="none" strike="noStrike" kern="1200"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p>
                  </a:txBody>
                  <a:tcPr marL="91435" marR="91435" marT="45715" marB="45715"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647" y="56902"/>
            <a:ext cx="843558" cy="843558"/>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Dikdörtgen"/>
          <p:cNvSpPr/>
          <p:nvPr/>
        </p:nvSpPr>
        <p:spPr>
          <a:xfrm>
            <a:off x="4714875" y="1292225"/>
            <a:ext cx="4071938" cy="207168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21" name="20 Dikdörtgen"/>
          <p:cNvSpPr/>
          <p:nvPr/>
        </p:nvSpPr>
        <p:spPr>
          <a:xfrm>
            <a:off x="285750" y="1292225"/>
            <a:ext cx="4143375" cy="207168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22" name="21 Dikdörtgen"/>
          <p:cNvSpPr/>
          <p:nvPr/>
        </p:nvSpPr>
        <p:spPr>
          <a:xfrm>
            <a:off x="107950" y="3435350"/>
            <a:ext cx="8928100" cy="171450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4" name="133 Dikdörtgen"/>
          <p:cNvSpPr/>
          <p:nvPr/>
        </p:nvSpPr>
        <p:spPr>
          <a:xfrm>
            <a:off x="0" y="0"/>
            <a:ext cx="9144000" cy="950913"/>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8199"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8200" name="1 Başlık"/>
          <p:cNvSpPr txBox="1">
            <a:spLocks/>
          </p:cNvSpPr>
          <p:nvPr/>
        </p:nvSpPr>
        <p:spPr bwMode="auto">
          <a:xfrm rot="5400000">
            <a:off x="4553744" y="-3602831"/>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800" y="47180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8" name="17 Dikdörtgen"/>
          <p:cNvSpPr/>
          <p:nvPr/>
        </p:nvSpPr>
        <p:spPr>
          <a:xfrm>
            <a:off x="422149" y="938213"/>
            <a:ext cx="5331075" cy="338554"/>
          </a:xfrm>
          <a:prstGeom prst="rect">
            <a:avLst/>
          </a:prstGeom>
        </p:spPr>
        <p:txBody>
          <a:bodyPr wrap="none">
            <a:spAutoFit/>
          </a:bodyPr>
          <a:lstStyle/>
          <a:p>
            <a:pPr algn="ctr" defTabSz="912838" fontAlgn="auto">
              <a:spcBef>
                <a:spcPts val="0"/>
              </a:spcBef>
              <a:spcAft>
                <a:spcPts val="0"/>
              </a:spcAft>
              <a:defRPr/>
            </a:pPr>
            <a:r>
              <a:rPr lang="tr-TR" sz="1600" b="1" i="1" dirty="0">
                <a:ln w="11430"/>
                <a:solidFill>
                  <a:srgbClr val="F8F8F8"/>
                </a:solidFill>
                <a:effectLst>
                  <a:outerShdw blurRad="25400" algn="tl" rotWithShape="0">
                    <a:srgbClr val="000000">
                      <a:alpha val="43000"/>
                    </a:srgbClr>
                  </a:outerShdw>
                </a:effectLst>
                <a:latin typeface="Arial Narrow" pitchFamily="34" charset="0"/>
                <a:cs typeface="Arial" pitchFamily="34" charset="0"/>
              </a:rPr>
              <a:t>ÖĞRETMEN VE DERSLİK BAŞINA  DÜŞEN ÖĞRENCİ SAYILARI </a:t>
            </a:r>
          </a:p>
        </p:txBody>
      </p:sp>
      <p:graphicFrame>
        <p:nvGraphicFramePr>
          <p:cNvPr id="25" name="Group 73"/>
          <p:cNvGraphicFramePr>
            <a:graphicFrameLocks noGrp="1"/>
          </p:cNvGraphicFramePr>
          <p:nvPr>
            <p:extLst>
              <p:ext uri="{D42A27DB-BD31-4B8C-83A1-F6EECF244321}">
                <p14:modId xmlns:p14="http://schemas.microsoft.com/office/powerpoint/2010/main" val="4149566182"/>
              </p:ext>
            </p:extLst>
          </p:nvPr>
        </p:nvGraphicFramePr>
        <p:xfrm>
          <a:off x="179389" y="3508375"/>
          <a:ext cx="8785098" cy="1466110"/>
        </p:xfrm>
        <a:graphic>
          <a:graphicData uri="http://schemas.openxmlformats.org/drawingml/2006/table">
            <a:tbl>
              <a:tblPr>
                <a:tableStyleId>{616DA210-FB5B-4158-B5E0-FEB733F419BA}</a:tableStyleId>
              </a:tblPr>
              <a:tblGrid>
                <a:gridCol w="1358784">
                  <a:extLst>
                    <a:ext uri="{9D8B030D-6E8A-4147-A177-3AD203B41FA5}">
                      <a16:colId xmlns:a16="http://schemas.microsoft.com/office/drawing/2014/main" val="20000"/>
                    </a:ext>
                  </a:extLst>
                </a:gridCol>
                <a:gridCol w="786593">
                  <a:extLst>
                    <a:ext uri="{9D8B030D-6E8A-4147-A177-3AD203B41FA5}">
                      <a16:colId xmlns:a16="http://schemas.microsoft.com/office/drawing/2014/main" val="20001"/>
                    </a:ext>
                  </a:extLst>
                </a:gridCol>
                <a:gridCol w="929610">
                  <a:extLst>
                    <a:ext uri="{9D8B030D-6E8A-4147-A177-3AD203B41FA5}">
                      <a16:colId xmlns:a16="http://schemas.microsoft.com/office/drawing/2014/main" val="20002"/>
                    </a:ext>
                  </a:extLst>
                </a:gridCol>
                <a:gridCol w="929610">
                  <a:extLst>
                    <a:ext uri="{9D8B030D-6E8A-4147-A177-3AD203B41FA5}">
                      <a16:colId xmlns:a16="http://schemas.microsoft.com/office/drawing/2014/main" val="20003"/>
                    </a:ext>
                  </a:extLst>
                </a:gridCol>
                <a:gridCol w="858101">
                  <a:extLst>
                    <a:ext uri="{9D8B030D-6E8A-4147-A177-3AD203B41FA5}">
                      <a16:colId xmlns:a16="http://schemas.microsoft.com/office/drawing/2014/main" val="20004"/>
                    </a:ext>
                  </a:extLst>
                </a:gridCol>
                <a:gridCol w="715084">
                  <a:extLst>
                    <a:ext uri="{9D8B030D-6E8A-4147-A177-3AD203B41FA5}">
                      <a16:colId xmlns:a16="http://schemas.microsoft.com/office/drawing/2014/main" val="20005"/>
                    </a:ext>
                  </a:extLst>
                </a:gridCol>
                <a:gridCol w="572067">
                  <a:extLst>
                    <a:ext uri="{9D8B030D-6E8A-4147-A177-3AD203B41FA5}">
                      <a16:colId xmlns:a16="http://schemas.microsoft.com/office/drawing/2014/main" val="20006"/>
                    </a:ext>
                  </a:extLst>
                </a:gridCol>
                <a:gridCol w="1358661">
                  <a:extLst>
                    <a:ext uri="{9D8B030D-6E8A-4147-A177-3AD203B41FA5}">
                      <a16:colId xmlns:a16="http://schemas.microsoft.com/office/drawing/2014/main" val="20007"/>
                    </a:ext>
                  </a:extLst>
                </a:gridCol>
                <a:gridCol w="1276588">
                  <a:extLst>
                    <a:ext uri="{9D8B030D-6E8A-4147-A177-3AD203B41FA5}">
                      <a16:colId xmlns:a16="http://schemas.microsoft.com/office/drawing/2014/main" val="20008"/>
                    </a:ext>
                  </a:extLst>
                </a:gridCol>
              </a:tblGrid>
              <a:tr h="240558">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tc>
                <a:tc gridSpan="4">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Öğrenci Sayısı</a:t>
                      </a: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0" marR="92330" marT="44037" marB="44037" anchor="ctr" horzOverflow="overflow">
                    <a:lnL w="12700" cap="flat" cmpd="sng" algn="ctr">
                      <a:solidFill>
                        <a:schemeClr val="tx1"/>
                      </a:solidFill>
                      <a:prstDash val="solid"/>
                      <a:round/>
                      <a:headEnd type="none" w="med" len="med"/>
                      <a:tailEnd type="none" w="med" len="med"/>
                    </a:lnL>
                  </a:tcPr>
                </a:tc>
                <a:tc hMerge="1">
                  <a:txBody>
                    <a:bodyPr/>
                    <a:lstStyle/>
                    <a:p>
                      <a:endParaRPr lang="tr-TR"/>
                    </a:p>
                  </a:txBody>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Öğretmen </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Sayısı</a:t>
                      </a: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Derslik Sayısı</a:t>
                      </a:r>
                    </a:p>
                  </a:txBody>
                  <a:tcPr marL="92337" marR="92337" marT="44027" marB="44027" anchor="ctr" horzOverflow="overflow">
                    <a:lnR w="12700" cap="flat" cmpd="sng" algn="ctr">
                      <a:solidFill>
                        <a:schemeClr val="tx1"/>
                      </a:solidFill>
                      <a:prstDash val="solid"/>
                      <a:round/>
                      <a:headEnd type="none" w="med" len="med"/>
                      <a:tailEnd type="none" w="med" len="med"/>
                    </a:lnR>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Öğretmen Başına</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smtClean="0">
                          <a:ln>
                            <a:noFill/>
                          </a:ln>
                          <a:effectLst>
                            <a:outerShdw blurRad="38100" dist="38100" dir="2700000" algn="tl">
                              <a:srgbClr val="000000">
                                <a:alpha val="43137"/>
                              </a:srgbClr>
                            </a:outerShdw>
                          </a:effectLst>
                          <a:latin typeface="+mn-lt"/>
                        </a:rPr>
                        <a:t> Düşen Öğrenci Sayısı</a:t>
                      </a:r>
                      <a:endPar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Derslik Başına Düşen </a:t>
                      </a:r>
                    </a:p>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Öğrenci Sayısı</a:t>
                      </a:r>
                    </a:p>
                  </a:txBody>
                  <a:tcPr marL="92337" marR="92337" marT="44027" marB="44027"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63320">
                <a:tc vMerge="1">
                  <a:txBody>
                    <a:bodyPr/>
                    <a:lstStyle/>
                    <a:p>
                      <a:endParaRPr lang="tr-TR"/>
                    </a:p>
                  </a:txBody>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Özel Eğitim</a:t>
                      </a:r>
                    </a:p>
                  </a:txBody>
                  <a:tcPr marL="92337" marR="92337" marT="44027" marB="44027"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Kaynaştırma</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Diğer</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pitchFamily="34" charset="0"/>
                        </a:rPr>
                        <a:t>Toplam</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smtClean="0">
                          <a:ln>
                            <a:noFill/>
                          </a:ln>
                          <a:effectLst>
                            <a:outerShdw blurRad="38100" dist="38100" dir="2700000" algn="tl">
                              <a:srgbClr val="000000">
                                <a:alpha val="43137"/>
                              </a:srgbClr>
                            </a:outerShdw>
                          </a:effectLst>
                          <a:latin typeface="+mn-lt"/>
                        </a:rPr>
                        <a:t>Okul Öncesi </a:t>
                      </a:r>
                      <a:endParaRPr kumimoji="0" lang="tr-TR" sz="10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smtClean="0">
                          <a:ln>
                            <a:noFill/>
                          </a:ln>
                          <a:effectLst>
                            <a:outerShdw blurRad="38100" dist="38100" dir="2700000" algn="tl">
                              <a:srgbClr val="000000">
                                <a:alpha val="43137"/>
                              </a:srgbClr>
                            </a:outerShdw>
                          </a:effectLst>
                          <a:latin typeface="+mn-lt"/>
                        </a:rPr>
                        <a:t>İlkokul</a:t>
                      </a:r>
                      <a:endParaRPr kumimoji="0" lang="tr-TR" sz="10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r>
                        <a:rPr lang="tr-TR" sz="1000" b="0" i="0" u="none" strike="noStrike" dirty="0" smtClean="0">
                          <a:solidFill>
                            <a:schemeClr val="tx1"/>
                          </a:solidFill>
                          <a:latin typeface="+mn-lt"/>
                        </a:rPr>
                        <a:t>2</a:t>
                      </a:r>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2</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466</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470</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20</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r>
                        <a:rPr lang="tr-TR" sz="1000" b="0" i="0" u="none" strike="noStrike" dirty="0" smtClean="0">
                          <a:solidFill>
                            <a:schemeClr val="tx1"/>
                          </a:solidFill>
                          <a:latin typeface="+mn-lt"/>
                        </a:rPr>
                        <a:t>16</a:t>
                      </a:r>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23</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29</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smtClean="0">
                          <a:ln>
                            <a:noFill/>
                          </a:ln>
                          <a:effectLst>
                            <a:outerShdw blurRad="38100" dist="38100" dir="2700000" algn="tl">
                              <a:srgbClr val="000000">
                                <a:alpha val="43137"/>
                              </a:srgbClr>
                            </a:outerShdw>
                          </a:effectLst>
                          <a:latin typeface="+mn-lt"/>
                        </a:rPr>
                        <a:t>Ortaokul</a:t>
                      </a:r>
                      <a:endParaRPr kumimoji="0" lang="tr-TR" sz="10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i="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Arial" pitchFamily="34" charset="0"/>
                        </a:rPr>
                        <a:t>Lise</a:t>
                      </a: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7" name="Rectangle 1"/>
          <p:cNvSpPr/>
          <p:nvPr/>
        </p:nvSpPr>
        <p:spPr>
          <a:xfrm>
            <a:off x="0" y="9507"/>
            <a:ext cx="9144000" cy="1231106"/>
          </a:xfrm>
          <a:prstGeom prst="rect">
            <a:avLst/>
          </a:prstGeom>
        </p:spPr>
        <p:txBody>
          <a:bodyPr lIns="0">
            <a:spAutoFit/>
          </a:bodyPr>
          <a:lstStyle/>
          <a:p>
            <a:pPr algn="ctr" eaLnBrk="1" fontAlgn="auto" hangingPunct="1">
              <a:spcBef>
                <a:spcPts val="0"/>
              </a:spcBef>
              <a:spcAft>
                <a:spcPts val="0"/>
              </a:spcAft>
              <a:defRPr/>
            </a:pPr>
            <a:r>
              <a:rPr kumimoji="1" lang="tr-TR"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a:t>
            </a:r>
            <a:r>
              <a:rPr kumimoji="1" lang="tr-T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Müdürlüğü</a:t>
            </a:r>
          </a:p>
          <a:p>
            <a:pPr algn="ctr" eaLnBrk="1" fontAlgn="auto" hangingPunct="1">
              <a:spcBef>
                <a:spcPts val="0"/>
              </a:spcBef>
              <a:spcAft>
                <a:spcPts val="0"/>
              </a:spcAft>
              <a:defRPr/>
            </a:pPr>
            <a:endParaRPr kumimoji="1" lang="tr-TR"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929" y="55743"/>
            <a:ext cx="843558" cy="843558"/>
          </a:xfrm>
          <a:prstGeom prst="ellipse">
            <a:avLst/>
          </a:prstGeom>
          <a:ln>
            <a:noFill/>
          </a:ln>
          <a:effectLst>
            <a:softEdge rad="112500"/>
          </a:effectLst>
        </p:spPr>
      </p:pic>
      <p:pic>
        <p:nvPicPr>
          <p:cNvPr id="3074" name="Picture 2" descr="C:\Users\yaslıca\Desktop\BİRİFİNG RAPOR\k_13152519_IMG-20191213-WA0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1292226"/>
            <a:ext cx="4071938" cy="20716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yaslıca\Desktop\BİRİFİNG RAPOR\IMG_20181205_1242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1292227"/>
            <a:ext cx="4143375" cy="2071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ETKİNLİK SAYILARI </a:t>
            </a: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2233" y="0"/>
            <a:ext cx="9144000" cy="914367"/>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a:t>
            </a: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3558918518"/>
              </p:ext>
            </p:extLst>
          </p:nvPr>
        </p:nvGraphicFramePr>
        <p:xfrm>
          <a:off x="144462" y="1419622"/>
          <a:ext cx="8604002" cy="3648736"/>
        </p:xfrm>
        <a:graphic>
          <a:graphicData uri="http://schemas.openxmlformats.org/drawingml/2006/table">
            <a:tbl>
              <a:tblPr>
                <a:tableStyleId>{616DA210-FB5B-4158-B5E0-FEB733F419BA}</a:tableStyleId>
              </a:tblPr>
              <a:tblGrid>
                <a:gridCol w="6220383">
                  <a:extLst>
                    <a:ext uri="{9D8B030D-6E8A-4147-A177-3AD203B41FA5}">
                      <a16:colId xmlns:a16="http://schemas.microsoft.com/office/drawing/2014/main" val="20000"/>
                    </a:ext>
                  </a:extLst>
                </a:gridCol>
                <a:gridCol w="2383619">
                  <a:extLst>
                    <a:ext uri="{9D8B030D-6E8A-4147-A177-3AD203B41FA5}">
                      <a16:colId xmlns:a16="http://schemas.microsoft.com/office/drawing/2014/main" val="20001"/>
                    </a:ext>
                  </a:extLst>
                </a:gridCol>
              </a:tblGrid>
              <a:tr h="4571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ETKİNLİK/FAALİYET ADI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smtClean="0">
                          <a:ln>
                            <a:noFill/>
                          </a:ln>
                          <a:solidFill>
                            <a:schemeClr val="tx1"/>
                          </a:solidFill>
                          <a:effectLst/>
                          <a:latin typeface="Verdana" pitchFamily="34" charset="0"/>
                        </a:rPr>
                        <a:t>SAYISI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smtClean="0">
                          <a:ln>
                            <a:noFill/>
                          </a:ln>
                          <a:solidFill>
                            <a:schemeClr val="tx1"/>
                          </a:solidFill>
                          <a:effectLst/>
                          <a:latin typeface="+mn-lt"/>
                          <a:ea typeface="+mn-ea"/>
                          <a:cs typeface="+mn-cs"/>
                        </a:rPr>
                        <a:t>İLKÖĞRETİM YETİŞTİRME PROGRAMI (İYEP)</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smtClean="0">
                          <a:ln>
                            <a:noFill/>
                          </a:ln>
                          <a:solidFill>
                            <a:schemeClr val="tx1"/>
                          </a:solidFill>
                          <a:effectLst/>
                          <a:latin typeface="+mn-lt"/>
                          <a:ea typeface="+mn-ea"/>
                          <a:cs typeface="+mn-cs"/>
                        </a:rPr>
                        <a:t>DESTEKLEME VE YETİŞTİRME KURSU (DYK)</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smtClean="0">
                          <a:ln>
                            <a:noFill/>
                          </a:ln>
                          <a:solidFill>
                            <a:schemeClr val="tx1"/>
                          </a:solidFill>
                          <a:effectLst/>
                          <a:latin typeface="+mn-lt"/>
                          <a:ea typeface="+mn-ea"/>
                          <a:cs typeface="+mn-cs"/>
                        </a:rPr>
                        <a:t>EGZERSİZ</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HALK EĞİTİM DESTEKLİ KURS</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43830">
                <a:tc>
                  <a:txBody>
                    <a:bodyPr/>
                    <a:lstStyle/>
                    <a:p>
                      <a:r>
                        <a:rPr kumimoji="0" lang="tr-TR" sz="1000" u="none" strike="noStrike" kern="1200" cap="none" normalizeH="0" baseline="0" dirty="0" smtClean="0">
                          <a:ln>
                            <a:noFill/>
                          </a:ln>
                          <a:solidFill>
                            <a:schemeClr val="tx1"/>
                          </a:solidFill>
                          <a:effectLst/>
                          <a:latin typeface="+mn-lt"/>
                          <a:ea typeface="+mn-ea"/>
                          <a:cs typeface="+mn-cs"/>
                        </a:rPr>
                        <a:t>TİYATRO</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KONFERANS/SEMİNER</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GEZİ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YILLIK ÖĞRENCİ BAŞINA OKUNAN KİTAP</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LİSANSLI SPORCU</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BİLİM SANAT MERKEZİNE DEVAM EDEN ÖĞRENCİ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smtClean="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38582"/>
            <a:ext cx="843558" cy="843558"/>
          </a:xfrm>
          <a:prstGeom prst="ellipse">
            <a:avLst/>
          </a:prstGeom>
          <a:ln>
            <a:noFill/>
          </a:ln>
          <a:effectLst>
            <a:softEdge rad="112500"/>
          </a:effectLst>
        </p:spPr>
      </p:pic>
    </p:spTree>
    <p:extLst>
      <p:ext uri="{BB962C8B-B14F-4D97-AF65-F5344CB8AC3E}">
        <p14:creationId xmlns:p14="http://schemas.microsoft.com/office/powerpoint/2010/main" val="134497370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151 Grup"/>
          <p:cNvGrpSpPr>
            <a:grpSpLocks/>
          </p:cNvGrpSpPr>
          <p:nvPr/>
        </p:nvGrpSpPr>
        <p:grpSpPr bwMode="auto">
          <a:xfrm>
            <a:off x="192862" y="1419622"/>
            <a:ext cx="8627610" cy="3528392"/>
            <a:chOff x="103349" y="156506"/>
            <a:chExt cx="9107249" cy="4898161"/>
          </a:xfrm>
        </p:grpSpPr>
        <p:pic>
          <p:nvPicPr>
            <p:cNvPr id="10252" name="64 Resim" descr="overlay-gatorskin.png"/>
            <p:cNvPicPr>
              <a:picLocks noChangeAspect="1"/>
            </p:cNvPicPr>
            <p:nvPr/>
          </p:nvPicPr>
          <p:blipFill>
            <a:blip r:embed="rId2"/>
            <a:srcRect/>
            <a:stretch>
              <a:fillRect/>
            </a:stretch>
          </p:blipFill>
          <p:spPr bwMode="auto">
            <a:xfrm>
              <a:off x="5707693" y="2960272"/>
              <a:ext cx="695325" cy="695325"/>
            </a:xfrm>
            <a:prstGeom prst="rect">
              <a:avLst/>
            </a:prstGeom>
            <a:noFill/>
            <a:ln w="9525">
              <a:noFill/>
              <a:miter lim="800000"/>
              <a:headEnd/>
              <a:tailEnd/>
            </a:ln>
          </p:spPr>
        </p:pic>
        <p:pic>
          <p:nvPicPr>
            <p:cNvPr id="10253" name="65 Resim" descr="overlay-gatorskin.png"/>
            <p:cNvPicPr>
              <a:picLocks noChangeAspect="1"/>
            </p:cNvPicPr>
            <p:nvPr/>
          </p:nvPicPr>
          <p:blipFill>
            <a:blip r:embed="rId2"/>
            <a:srcRect/>
            <a:stretch>
              <a:fillRect/>
            </a:stretch>
          </p:blipFill>
          <p:spPr bwMode="auto">
            <a:xfrm>
              <a:off x="5707693" y="3661377"/>
              <a:ext cx="695325" cy="695325"/>
            </a:xfrm>
            <a:prstGeom prst="rect">
              <a:avLst/>
            </a:prstGeom>
            <a:noFill/>
            <a:ln w="9525">
              <a:noFill/>
              <a:miter lim="800000"/>
              <a:headEnd/>
              <a:tailEnd/>
            </a:ln>
          </p:spPr>
        </p:pic>
        <p:pic>
          <p:nvPicPr>
            <p:cNvPr id="10254" name="66 Resim" descr="overlay-gatorskin.png"/>
            <p:cNvPicPr>
              <a:picLocks noChangeAspect="1"/>
            </p:cNvPicPr>
            <p:nvPr/>
          </p:nvPicPr>
          <p:blipFill>
            <a:blip r:embed="rId2"/>
            <a:srcRect/>
            <a:stretch>
              <a:fillRect/>
            </a:stretch>
          </p:blipFill>
          <p:spPr bwMode="auto">
            <a:xfrm>
              <a:off x="6406996" y="2960272"/>
              <a:ext cx="695325" cy="695325"/>
            </a:xfrm>
            <a:prstGeom prst="rect">
              <a:avLst/>
            </a:prstGeom>
            <a:noFill/>
            <a:ln w="9525">
              <a:noFill/>
              <a:miter lim="800000"/>
              <a:headEnd/>
              <a:tailEnd/>
            </a:ln>
          </p:spPr>
        </p:pic>
        <p:pic>
          <p:nvPicPr>
            <p:cNvPr id="10255" name="67 Resim" descr="overlay-gatorskin.png"/>
            <p:cNvPicPr>
              <a:picLocks noChangeAspect="1"/>
            </p:cNvPicPr>
            <p:nvPr/>
          </p:nvPicPr>
          <p:blipFill>
            <a:blip r:embed="rId2"/>
            <a:srcRect/>
            <a:stretch>
              <a:fillRect/>
            </a:stretch>
          </p:blipFill>
          <p:spPr bwMode="auto">
            <a:xfrm>
              <a:off x="6406996" y="3661377"/>
              <a:ext cx="695325" cy="695325"/>
            </a:xfrm>
            <a:prstGeom prst="rect">
              <a:avLst/>
            </a:prstGeom>
            <a:noFill/>
            <a:ln w="9525">
              <a:noFill/>
              <a:miter lim="800000"/>
              <a:headEnd/>
              <a:tailEnd/>
            </a:ln>
          </p:spPr>
        </p:pic>
        <p:pic>
          <p:nvPicPr>
            <p:cNvPr id="10256" name="68 Resim" descr="overlay-gatorskin.png"/>
            <p:cNvPicPr>
              <a:picLocks noChangeAspect="1"/>
            </p:cNvPicPr>
            <p:nvPr/>
          </p:nvPicPr>
          <p:blipFill>
            <a:blip r:embed="rId2"/>
            <a:srcRect/>
            <a:stretch>
              <a:fillRect/>
            </a:stretch>
          </p:blipFill>
          <p:spPr bwMode="auto">
            <a:xfrm>
              <a:off x="7112519" y="2960272"/>
              <a:ext cx="695325" cy="695325"/>
            </a:xfrm>
            <a:prstGeom prst="rect">
              <a:avLst/>
            </a:prstGeom>
            <a:noFill/>
            <a:ln w="9525">
              <a:noFill/>
              <a:miter lim="800000"/>
              <a:headEnd/>
              <a:tailEnd/>
            </a:ln>
          </p:spPr>
        </p:pic>
        <p:pic>
          <p:nvPicPr>
            <p:cNvPr id="10257" name="69 Resim" descr="overlay-gatorskin.png"/>
            <p:cNvPicPr>
              <a:picLocks noChangeAspect="1"/>
            </p:cNvPicPr>
            <p:nvPr/>
          </p:nvPicPr>
          <p:blipFill>
            <a:blip r:embed="rId2"/>
            <a:srcRect/>
            <a:stretch>
              <a:fillRect/>
            </a:stretch>
          </p:blipFill>
          <p:spPr bwMode="auto">
            <a:xfrm>
              <a:off x="7112519" y="3661377"/>
              <a:ext cx="695325" cy="695325"/>
            </a:xfrm>
            <a:prstGeom prst="rect">
              <a:avLst/>
            </a:prstGeom>
            <a:noFill/>
            <a:ln w="9525">
              <a:noFill/>
              <a:miter lim="800000"/>
              <a:headEnd/>
              <a:tailEnd/>
            </a:ln>
          </p:spPr>
        </p:pic>
        <p:pic>
          <p:nvPicPr>
            <p:cNvPr id="10258" name="70 Resim" descr="overlay-gatorskin.png"/>
            <p:cNvPicPr>
              <a:picLocks noChangeAspect="1"/>
            </p:cNvPicPr>
            <p:nvPr/>
          </p:nvPicPr>
          <p:blipFill>
            <a:blip r:embed="rId2"/>
            <a:srcRect/>
            <a:stretch>
              <a:fillRect/>
            </a:stretch>
          </p:blipFill>
          <p:spPr bwMode="auto">
            <a:xfrm>
              <a:off x="7811822" y="2960272"/>
              <a:ext cx="695325" cy="695325"/>
            </a:xfrm>
            <a:prstGeom prst="rect">
              <a:avLst/>
            </a:prstGeom>
            <a:noFill/>
            <a:ln w="9525">
              <a:noFill/>
              <a:miter lim="800000"/>
              <a:headEnd/>
              <a:tailEnd/>
            </a:ln>
          </p:spPr>
        </p:pic>
        <p:pic>
          <p:nvPicPr>
            <p:cNvPr id="10259" name="71 Resim" descr="overlay-gatorskin.png"/>
            <p:cNvPicPr>
              <a:picLocks noChangeAspect="1"/>
            </p:cNvPicPr>
            <p:nvPr/>
          </p:nvPicPr>
          <p:blipFill>
            <a:blip r:embed="rId2"/>
            <a:srcRect/>
            <a:stretch>
              <a:fillRect/>
            </a:stretch>
          </p:blipFill>
          <p:spPr bwMode="auto">
            <a:xfrm>
              <a:off x="7811822" y="3661377"/>
              <a:ext cx="695325" cy="695325"/>
            </a:xfrm>
            <a:prstGeom prst="rect">
              <a:avLst/>
            </a:prstGeom>
            <a:noFill/>
            <a:ln w="9525">
              <a:noFill/>
              <a:miter lim="800000"/>
              <a:headEnd/>
              <a:tailEnd/>
            </a:ln>
          </p:spPr>
        </p:pic>
        <p:pic>
          <p:nvPicPr>
            <p:cNvPr id="10260" name="72 Resim" descr="overlay-gatorskin.png"/>
            <p:cNvPicPr>
              <a:picLocks noChangeAspect="1"/>
            </p:cNvPicPr>
            <p:nvPr/>
          </p:nvPicPr>
          <p:blipFill>
            <a:blip r:embed="rId2"/>
            <a:srcRect/>
            <a:stretch>
              <a:fillRect/>
            </a:stretch>
          </p:blipFill>
          <p:spPr bwMode="auto">
            <a:xfrm>
              <a:off x="5707693" y="4359342"/>
              <a:ext cx="695325" cy="695325"/>
            </a:xfrm>
            <a:prstGeom prst="rect">
              <a:avLst/>
            </a:prstGeom>
            <a:noFill/>
            <a:ln w="9525">
              <a:noFill/>
              <a:miter lim="800000"/>
              <a:headEnd/>
              <a:tailEnd/>
            </a:ln>
          </p:spPr>
        </p:pic>
        <p:pic>
          <p:nvPicPr>
            <p:cNvPr id="10261" name="73 Resim" descr="overlay-gatorskin.png"/>
            <p:cNvPicPr>
              <a:picLocks noChangeAspect="1"/>
            </p:cNvPicPr>
            <p:nvPr/>
          </p:nvPicPr>
          <p:blipFill>
            <a:blip r:embed="rId2"/>
            <a:srcRect/>
            <a:stretch>
              <a:fillRect/>
            </a:stretch>
          </p:blipFill>
          <p:spPr bwMode="auto">
            <a:xfrm>
              <a:off x="6406996" y="4359342"/>
              <a:ext cx="695325" cy="695325"/>
            </a:xfrm>
            <a:prstGeom prst="rect">
              <a:avLst/>
            </a:prstGeom>
            <a:noFill/>
            <a:ln w="9525">
              <a:noFill/>
              <a:miter lim="800000"/>
              <a:headEnd/>
              <a:tailEnd/>
            </a:ln>
          </p:spPr>
        </p:pic>
        <p:pic>
          <p:nvPicPr>
            <p:cNvPr id="10262" name="74 Resim" descr="overlay-gatorskin.png"/>
            <p:cNvPicPr>
              <a:picLocks noChangeAspect="1"/>
            </p:cNvPicPr>
            <p:nvPr/>
          </p:nvPicPr>
          <p:blipFill>
            <a:blip r:embed="rId2"/>
            <a:srcRect/>
            <a:stretch>
              <a:fillRect/>
            </a:stretch>
          </p:blipFill>
          <p:spPr bwMode="auto">
            <a:xfrm>
              <a:off x="7112519" y="4359342"/>
              <a:ext cx="695325" cy="695325"/>
            </a:xfrm>
            <a:prstGeom prst="rect">
              <a:avLst/>
            </a:prstGeom>
            <a:noFill/>
            <a:ln w="9525">
              <a:noFill/>
              <a:miter lim="800000"/>
              <a:headEnd/>
              <a:tailEnd/>
            </a:ln>
          </p:spPr>
        </p:pic>
        <p:pic>
          <p:nvPicPr>
            <p:cNvPr id="10263" name="75 Resim" descr="overlay-gatorskin.png"/>
            <p:cNvPicPr>
              <a:picLocks noChangeAspect="1"/>
            </p:cNvPicPr>
            <p:nvPr/>
          </p:nvPicPr>
          <p:blipFill>
            <a:blip r:embed="rId2"/>
            <a:srcRect/>
            <a:stretch>
              <a:fillRect/>
            </a:stretch>
          </p:blipFill>
          <p:spPr bwMode="auto">
            <a:xfrm>
              <a:off x="7811822" y="4359342"/>
              <a:ext cx="695325" cy="695325"/>
            </a:xfrm>
            <a:prstGeom prst="rect">
              <a:avLst/>
            </a:prstGeom>
            <a:noFill/>
            <a:ln w="9525">
              <a:noFill/>
              <a:miter lim="800000"/>
              <a:headEnd/>
              <a:tailEnd/>
            </a:ln>
          </p:spPr>
        </p:pic>
        <p:pic>
          <p:nvPicPr>
            <p:cNvPr id="10264" name="76 Resim" descr="overlay-gatorskin.png"/>
            <p:cNvPicPr>
              <a:picLocks noChangeAspect="1"/>
            </p:cNvPicPr>
            <p:nvPr/>
          </p:nvPicPr>
          <p:blipFill>
            <a:blip r:embed="rId2"/>
            <a:srcRect/>
            <a:stretch>
              <a:fillRect/>
            </a:stretch>
          </p:blipFill>
          <p:spPr bwMode="auto">
            <a:xfrm>
              <a:off x="5707693" y="156506"/>
              <a:ext cx="695325" cy="695325"/>
            </a:xfrm>
            <a:prstGeom prst="rect">
              <a:avLst/>
            </a:prstGeom>
            <a:noFill/>
            <a:ln w="9525">
              <a:noFill/>
              <a:miter lim="800000"/>
              <a:headEnd/>
              <a:tailEnd/>
            </a:ln>
          </p:spPr>
        </p:pic>
        <p:pic>
          <p:nvPicPr>
            <p:cNvPr id="10265" name="77 Resim" descr="overlay-gatorskin.png"/>
            <p:cNvPicPr>
              <a:picLocks noChangeAspect="1"/>
            </p:cNvPicPr>
            <p:nvPr/>
          </p:nvPicPr>
          <p:blipFill>
            <a:blip r:embed="rId2"/>
            <a:srcRect/>
            <a:stretch>
              <a:fillRect/>
            </a:stretch>
          </p:blipFill>
          <p:spPr bwMode="auto">
            <a:xfrm>
              <a:off x="5707693" y="857611"/>
              <a:ext cx="695325" cy="695325"/>
            </a:xfrm>
            <a:prstGeom prst="rect">
              <a:avLst/>
            </a:prstGeom>
            <a:noFill/>
            <a:ln w="9525">
              <a:noFill/>
              <a:miter lim="800000"/>
              <a:headEnd/>
              <a:tailEnd/>
            </a:ln>
          </p:spPr>
        </p:pic>
        <p:pic>
          <p:nvPicPr>
            <p:cNvPr id="10266" name="78 Resim" descr="overlay-gatorskin.png"/>
            <p:cNvPicPr>
              <a:picLocks noChangeAspect="1"/>
            </p:cNvPicPr>
            <p:nvPr/>
          </p:nvPicPr>
          <p:blipFill>
            <a:blip r:embed="rId2"/>
            <a:srcRect/>
            <a:stretch>
              <a:fillRect/>
            </a:stretch>
          </p:blipFill>
          <p:spPr bwMode="auto">
            <a:xfrm>
              <a:off x="6406996" y="156506"/>
              <a:ext cx="695325" cy="695325"/>
            </a:xfrm>
            <a:prstGeom prst="rect">
              <a:avLst/>
            </a:prstGeom>
            <a:noFill/>
            <a:ln w="9525">
              <a:noFill/>
              <a:miter lim="800000"/>
              <a:headEnd/>
              <a:tailEnd/>
            </a:ln>
          </p:spPr>
        </p:pic>
        <p:pic>
          <p:nvPicPr>
            <p:cNvPr id="10267" name="79 Resim" descr="overlay-gatorskin.png"/>
            <p:cNvPicPr>
              <a:picLocks noChangeAspect="1"/>
            </p:cNvPicPr>
            <p:nvPr/>
          </p:nvPicPr>
          <p:blipFill>
            <a:blip r:embed="rId2"/>
            <a:srcRect/>
            <a:stretch>
              <a:fillRect/>
            </a:stretch>
          </p:blipFill>
          <p:spPr bwMode="auto">
            <a:xfrm>
              <a:off x="6406996" y="857611"/>
              <a:ext cx="695325" cy="695325"/>
            </a:xfrm>
            <a:prstGeom prst="rect">
              <a:avLst/>
            </a:prstGeom>
            <a:noFill/>
            <a:ln w="9525">
              <a:noFill/>
              <a:miter lim="800000"/>
              <a:headEnd/>
              <a:tailEnd/>
            </a:ln>
          </p:spPr>
        </p:pic>
        <p:pic>
          <p:nvPicPr>
            <p:cNvPr id="10268" name="80 Resim" descr="overlay-gatorskin.png"/>
            <p:cNvPicPr>
              <a:picLocks noChangeAspect="1"/>
            </p:cNvPicPr>
            <p:nvPr/>
          </p:nvPicPr>
          <p:blipFill>
            <a:blip r:embed="rId2"/>
            <a:srcRect/>
            <a:stretch>
              <a:fillRect/>
            </a:stretch>
          </p:blipFill>
          <p:spPr bwMode="auto">
            <a:xfrm>
              <a:off x="7112519" y="156506"/>
              <a:ext cx="695325" cy="695325"/>
            </a:xfrm>
            <a:prstGeom prst="rect">
              <a:avLst/>
            </a:prstGeom>
            <a:noFill/>
            <a:ln w="9525">
              <a:noFill/>
              <a:miter lim="800000"/>
              <a:headEnd/>
              <a:tailEnd/>
            </a:ln>
          </p:spPr>
        </p:pic>
        <p:pic>
          <p:nvPicPr>
            <p:cNvPr id="10269" name="81 Resim" descr="overlay-gatorskin.png"/>
            <p:cNvPicPr>
              <a:picLocks noChangeAspect="1"/>
            </p:cNvPicPr>
            <p:nvPr/>
          </p:nvPicPr>
          <p:blipFill>
            <a:blip r:embed="rId2"/>
            <a:srcRect/>
            <a:stretch>
              <a:fillRect/>
            </a:stretch>
          </p:blipFill>
          <p:spPr bwMode="auto">
            <a:xfrm>
              <a:off x="7112519" y="857611"/>
              <a:ext cx="695325" cy="695325"/>
            </a:xfrm>
            <a:prstGeom prst="rect">
              <a:avLst/>
            </a:prstGeom>
            <a:noFill/>
            <a:ln w="9525">
              <a:noFill/>
              <a:miter lim="800000"/>
              <a:headEnd/>
              <a:tailEnd/>
            </a:ln>
          </p:spPr>
        </p:pic>
        <p:pic>
          <p:nvPicPr>
            <p:cNvPr id="10270" name="82 Resim" descr="overlay-gatorskin.png"/>
            <p:cNvPicPr>
              <a:picLocks noChangeAspect="1"/>
            </p:cNvPicPr>
            <p:nvPr/>
          </p:nvPicPr>
          <p:blipFill>
            <a:blip r:embed="rId2"/>
            <a:srcRect/>
            <a:stretch>
              <a:fillRect/>
            </a:stretch>
          </p:blipFill>
          <p:spPr bwMode="auto">
            <a:xfrm>
              <a:off x="7811822" y="156506"/>
              <a:ext cx="695325" cy="695325"/>
            </a:xfrm>
            <a:prstGeom prst="rect">
              <a:avLst/>
            </a:prstGeom>
            <a:noFill/>
            <a:ln w="9525">
              <a:noFill/>
              <a:miter lim="800000"/>
              <a:headEnd/>
              <a:tailEnd/>
            </a:ln>
          </p:spPr>
        </p:pic>
        <p:pic>
          <p:nvPicPr>
            <p:cNvPr id="10271" name="83 Resim" descr="overlay-gatorskin.png"/>
            <p:cNvPicPr>
              <a:picLocks noChangeAspect="1"/>
            </p:cNvPicPr>
            <p:nvPr/>
          </p:nvPicPr>
          <p:blipFill>
            <a:blip r:embed="rId2"/>
            <a:srcRect/>
            <a:stretch>
              <a:fillRect/>
            </a:stretch>
          </p:blipFill>
          <p:spPr bwMode="auto">
            <a:xfrm>
              <a:off x="7811822" y="857611"/>
              <a:ext cx="695325" cy="695325"/>
            </a:xfrm>
            <a:prstGeom prst="rect">
              <a:avLst/>
            </a:prstGeom>
            <a:noFill/>
            <a:ln w="9525">
              <a:noFill/>
              <a:miter lim="800000"/>
              <a:headEnd/>
              <a:tailEnd/>
            </a:ln>
          </p:spPr>
        </p:pic>
        <p:pic>
          <p:nvPicPr>
            <p:cNvPr id="10272" name="84 Resim" descr="overlay-gatorskin.png"/>
            <p:cNvPicPr>
              <a:picLocks noChangeAspect="1"/>
            </p:cNvPicPr>
            <p:nvPr/>
          </p:nvPicPr>
          <p:blipFill>
            <a:blip r:embed="rId2"/>
            <a:srcRect/>
            <a:stretch>
              <a:fillRect/>
            </a:stretch>
          </p:blipFill>
          <p:spPr bwMode="auto">
            <a:xfrm>
              <a:off x="5707693" y="1555576"/>
              <a:ext cx="695325" cy="695325"/>
            </a:xfrm>
            <a:prstGeom prst="rect">
              <a:avLst/>
            </a:prstGeom>
            <a:noFill/>
            <a:ln w="9525">
              <a:noFill/>
              <a:miter lim="800000"/>
              <a:headEnd/>
              <a:tailEnd/>
            </a:ln>
          </p:spPr>
        </p:pic>
        <p:pic>
          <p:nvPicPr>
            <p:cNvPr id="10273" name="85 Resim" descr="overlay-gatorskin.png"/>
            <p:cNvPicPr>
              <a:picLocks noChangeAspect="1"/>
            </p:cNvPicPr>
            <p:nvPr/>
          </p:nvPicPr>
          <p:blipFill>
            <a:blip r:embed="rId2"/>
            <a:srcRect/>
            <a:stretch>
              <a:fillRect/>
            </a:stretch>
          </p:blipFill>
          <p:spPr bwMode="auto">
            <a:xfrm>
              <a:off x="5707693" y="2256681"/>
              <a:ext cx="695325" cy="695325"/>
            </a:xfrm>
            <a:prstGeom prst="rect">
              <a:avLst/>
            </a:prstGeom>
            <a:noFill/>
            <a:ln w="9525">
              <a:noFill/>
              <a:miter lim="800000"/>
              <a:headEnd/>
              <a:tailEnd/>
            </a:ln>
          </p:spPr>
        </p:pic>
        <p:pic>
          <p:nvPicPr>
            <p:cNvPr id="10274" name="86 Resim" descr="overlay-gatorskin.png"/>
            <p:cNvPicPr>
              <a:picLocks noChangeAspect="1"/>
            </p:cNvPicPr>
            <p:nvPr/>
          </p:nvPicPr>
          <p:blipFill>
            <a:blip r:embed="rId2"/>
            <a:srcRect/>
            <a:stretch>
              <a:fillRect/>
            </a:stretch>
          </p:blipFill>
          <p:spPr bwMode="auto">
            <a:xfrm>
              <a:off x="6406996" y="1555576"/>
              <a:ext cx="695325" cy="695325"/>
            </a:xfrm>
            <a:prstGeom prst="rect">
              <a:avLst/>
            </a:prstGeom>
            <a:noFill/>
            <a:ln w="9525">
              <a:noFill/>
              <a:miter lim="800000"/>
              <a:headEnd/>
              <a:tailEnd/>
            </a:ln>
          </p:spPr>
        </p:pic>
        <p:pic>
          <p:nvPicPr>
            <p:cNvPr id="10275" name="87 Resim" descr="overlay-gatorskin.png"/>
            <p:cNvPicPr>
              <a:picLocks noChangeAspect="1"/>
            </p:cNvPicPr>
            <p:nvPr/>
          </p:nvPicPr>
          <p:blipFill>
            <a:blip r:embed="rId2"/>
            <a:srcRect/>
            <a:stretch>
              <a:fillRect/>
            </a:stretch>
          </p:blipFill>
          <p:spPr bwMode="auto">
            <a:xfrm>
              <a:off x="6406996" y="2256681"/>
              <a:ext cx="695325" cy="695325"/>
            </a:xfrm>
            <a:prstGeom prst="rect">
              <a:avLst/>
            </a:prstGeom>
            <a:noFill/>
            <a:ln w="9525">
              <a:noFill/>
              <a:miter lim="800000"/>
              <a:headEnd/>
              <a:tailEnd/>
            </a:ln>
          </p:spPr>
        </p:pic>
        <p:pic>
          <p:nvPicPr>
            <p:cNvPr id="10276" name="88 Resim" descr="overlay-gatorskin.png"/>
            <p:cNvPicPr>
              <a:picLocks noChangeAspect="1"/>
            </p:cNvPicPr>
            <p:nvPr/>
          </p:nvPicPr>
          <p:blipFill>
            <a:blip r:embed="rId2"/>
            <a:srcRect/>
            <a:stretch>
              <a:fillRect/>
            </a:stretch>
          </p:blipFill>
          <p:spPr bwMode="auto">
            <a:xfrm>
              <a:off x="7112519" y="1555576"/>
              <a:ext cx="695325" cy="695325"/>
            </a:xfrm>
            <a:prstGeom prst="rect">
              <a:avLst/>
            </a:prstGeom>
            <a:noFill/>
            <a:ln w="9525">
              <a:noFill/>
              <a:miter lim="800000"/>
              <a:headEnd/>
              <a:tailEnd/>
            </a:ln>
          </p:spPr>
        </p:pic>
        <p:pic>
          <p:nvPicPr>
            <p:cNvPr id="10277" name="89 Resim" descr="overlay-gatorskin.png"/>
            <p:cNvPicPr>
              <a:picLocks noChangeAspect="1"/>
            </p:cNvPicPr>
            <p:nvPr/>
          </p:nvPicPr>
          <p:blipFill>
            <a:blip r:embed="rId2"/>
            <a:srcRect/>
            <a:stretch>
              <a:fillRect/>
            </a:stretch>
          </p:blipFill>
          <p:spPr bwMode="auto">
            <a:xfrm>
              <a:off x="7112519" y="2256681"/>
              <a:ext cx="695325" cy="695325"/>
            </a:xfrm>
            <a:prstGeom prst="rect">
              <a:avLst/>
            </a:prstGeom>
            <a:noFill/>
            <a:ln w="9525">
              <a:noFill/>
              <a:miter lim="800000"/>
              <a:headEnd/>
              <a:tailEnd/>
            </a:ln>
          </p:spPr>
        </p:pic>
        <p:pic>
          <p:nvPicPr>
            <p:cNvPr id="10278" name="90 Resim" descr="overlay-gatorskin.png"/>
            <p:cNvPicPr>
              <a:picLocks noChangeAspect="1"/>
            </p:cNvPicPr>
            <p:nvPr/>
          </p:nvPicPr>
          <p:blipFill>
            <a:blip r:embed="rId2"/>
            <a:srcRect/>
            <a:stretch>
              <a:fillRect/>
            </a:stretch>
          </p:blipFill>
          <p:spPr bwMode="auto">
            <a:xfrm>
              <a:off x="7811822" y="1555576"/>
              <a:ext cx="695325" cy="695325"/>
            </a:xfrm>
            <a:prstGeom prst="rect">
              <a:avLst/>
            </a:prstGeom>
            <a:noFill/>
            <a:ln w="9525">
              <a:noFill/>
              <a:miter lim="800000"/>
              <a:headEnd/>
              <a:tailEnd/>
            </a:ln>
          </p:spPr>
        </p:pic>
        <p:pic>
          <p:nvPicPr>
            <p:cNvPr id="10279" name="91 Resim" descr="overlay-gatorskin.png"/>
            <p:cNvPicPr>
              <a:picLocks noChangeAspect="1"/>
            </p:cNvPicPr>
            <p:nvPr/>
          </p:nvPicPr>
          <p:blipFill>
            <a:blip r:embed="rId2"/>
            <a:srcRect/>
            <a:stretch>
              <a:fillRect/>
            </a:stretch>
          </p:blipFill>
          <p:spPr bwMode="auto">
            <a:xfrm>
              <a:off x="7811822" y="2256681"/>
              <a:ext cx="695325" cy="695325"/>
            </a:xfrm>
            <a:prstGeom prst="rect">
              <a:avLst/>
            </a:prstGeom>
            <a:noFill/>
            <a:ln w="9525">
              <a:noFill/>
              <a:miter lim="800000"/>
              <a:headEnd/>
              <a:tailEnd/>
            </a:ln>
          </p:spPr>
        </p:pic>
        <p:pic>
          <p:nvPicPr>
            <p:cNvPr id="10280" name="45 Resim" descr="overlay-gatorskin.png"/>
            <p:cNvPicPr>
              <a:picLocks noChangeAspect="1"/>
            </p:cNvPicPr>
            <p:nvPr/>
          </p:nvPicPr>
          <p:blipFill>
            <a:blip r:embed="rId2"/>
            <a:srcRect/>
            <a:stretch>
              <a:fillRect/>
            </a:stretch>
          </p:blipFill>
          <p:spPr bwMode="auto">
            <a:xfrm>
              <a:off x="103349" y="2960272"/>
              <a:ext cx="695325" cy="695325"/>
            </a:xfrm>
            <a:prstGeom prst="rect">
              <a:avLst/>
            </a:prstGeom>
            <a:noFill/>
            <a:ln w="9525">
              <a:noFill/>
              <a:miter lim="800000"/>
              <a:headEnd/>
              <a:tailEnd/>
            </a:ln>
          </p:spPr>
        </p:pic>
        <p:pic>
          <p:nvPicPr>
            <p:cNvPr id="10281" name="46 Resim" descr="overlay-gatorskin.png"/>
            <p:cNvPicPr>
              <a:picLocks noChangeAspect="1"/>
            </p:cNvPicPr>
            <p:nvPr/>
          </p:nvPicPr>
          <p:blipFill>
            <a:blip r:embed="rId2"/>
            <a:srcRect/>
            <a:stretch>
              <a:fillRect/>
            </a:stretch>
          </p:blipFill>
          <p:spPr bwMode="auto">
            <a:xfrm>
              <a:off x="103349" y="3661377"/>
              <a:ext cx="695325" cy="695325"/>
            </a:xfrm>
            <a:prstGeom prst="rect">
              <a:avLst/>
            </a:prstGeom>
            <a:noFill/>
            <a:ln w="9525">
              <a:noFill/>
              <a:miter lim="800000"/>
              <a:headEnd/>
              <a:tailEnd/>
            </a:ln>
          </p:spPr>
        </p:pic>
        <p:pic>
          <p:nvPicPr>
            <p:cNvPr id="10282" name="47 Resim" descr="overlay-gatorskin.png"/>
            <p:cNvPicPr>
              <a:picLocks noChangeAspect="1"/>
            </p:cNvPicPr>
            <p:nvPr/>
          </p:nvPicPr>
          <p:blipFill>
            <a:blip r:embed="rId2"/>
            <a:srcRect/>
            <a:stretch>
              <a:fillRect/>
            </a:stretch>
          </p:blipFill>
          <p:spPr bwMode="auto">
            <a:xfrm>
              <a:off x="802652" y="2960272"/>
              <a:ext cx="695325" cy="695325"/>
            </a:xfrm>
            <a:prstGeom prst="rect">
              <a:avLst/>
            </a:prstGeom>
            <a:noFill/>
            <a:ln w="9525">
              <a:noFill/>
              <a:miter lim="800000"/>
              <a:headEnd/>
              <a:tailEnd/>
            </a:ln>
          </p:spPr>
        </p:pic>
        <p:pic>
          <p:nvPicPr>
            <p:cNvPr id="10283" name="48 Resim" descr="overlay-gatorskin.png"/>
            <p:cNvPicPr>
              <a:picLocks noChangeAspect="1"/>
            </p:cNvPicPr>
            <p:nvPr/>
          </p:nvPicPr>
          <p:blipFill>
            <a:blip r:embed="rId2"/>
            <a:srcRect/>
            <a:stretch>
              <a:fillRect/>
            </a:stretch>
          </p:blipFill>
          <p:spPr bwMode="auto">
            <a:xfrm>
              <a:off x="802652" y="3661377"/>
              <a:ext cx="695325" cy="695325"/>
            </a:xfrm>
            <a:prstGeom prst="rect">
              <a:avLst/>
            </a:prstGeom>
            <a:noFill/>
            <a:ln w="9525">
              <a:noFill/>
              <a:miter lim="800000"/>
              <a:headEnd/>
              <a:tailEnd/>
            </a:ln>
          </p:spPr>
        </p:pic>
        <p:pic>
          <p:nvPicPr>
            <p:cNvPr id="10284" name="49 Resim" descr="overlay-gatorskin.png"/>
            <p:cNvPicPr>
              <a:picLocks noChangeAspect="1"/>
            </p:cNvPicPr>
            <p:nvPr/>
          </p:nvPicPr>
          <p:blipFill>
            <a:blip r:embed="rId2"/>
            <a:srcRect/>
            <a:stretch>
              <a:fillRect/>
            </a:stretch>
          </p:blipFill>
          <p:spPr bwMode="auto">
            <a:xfrm>
              <a:off x="1508175" y="2960272"/>
              <a:ext cx="695325" cy="695325"/>
            </a:xfrm>
            <a:prstGeom prst="rect">
              <a:avLst/>
            </a:prstGeom>
            <a:noFill/>
            <a:ln w="9525">
              <a:noFill/>
              <a:miter lim="800000"/>
              <a:headEnd/>
              <a:tailEnd/>
            </a:ln>
          </p:spPr>
        </p:pic>
        <p:pic>
          <p:nvPicPr>
            <p:cNvPr id="10285" name="50 Resim" descr="overlay-gatorskin.png"/>
            <p:cNvPicPr>
              <a:picLocks noChangeAspect="1"/>
            </p:cNvPicPr>
            <p:nvPr/>
          </p:nvPicPr>
          <p:blipFill>
            <a:blip r:embed="rId2"/>
            <a:srcRect/>
            <a:stretch>
              <a:fillRect/>
            </a:stretch>
          </p:blipFill>
          <p:spPr bwMode="auto">
            <a:xfrm>
              <a:off x="1508175" y="3661377"/>
              <a:ext cx="695325" cy="695325"/>
            </a:xfrm>
            <a:prstGeom prst="rect">
              <a:avLst/>
            </a:prstGeom>
            <a:noFill/>
            <a:ln w="9525">
              <a:noFill/>
              <a:miter lim="800000"/>
              <a:headEnd/>
              <a:tailEnd/>
            </a:ln>
          </p:spPr>
        </p:pic>
        <p:pic>
          <p:nvPicPr>
            <p:cNvPr id="10286" name="51 Resim" descr="overlay-gatorskin.png"/>
            <p:cNvPicPr>
              <a:picLocks noChangeAspect="1"/>
            </p:cNvPicPr>
            <p:nvPr/>
          </p:nvPicPr>
          <p:blipFill>
            <a:blip r:embed="rId2"/>
            <a:srcRect/>
            <a:stretch>
              <a:fillRect/>
            </a:stretch>
          </p:blipFill>
          <p:spPr bwMode="auto">
            <a:xfrm>
              <a:off x="2207478" y="2960272"/>
              <a:ext cx="695325" cy="695325"/>
            </a:xfrm>
            <a:prstGeom prst="rect">
              <a:avLst/>
            </a:prstGeom>
            <a:noFill/>
            <a:ln w="9525">
              <a:noFill/>
              <a:miter lim="800000"/>
              <a:headEnd/>
              <a:tailEnd/>
            </a:ln>
          </p:spPr>
        </p:pic>
        <p:pic>
          <p:nvPicPr>
            <p:cNvPr id="10287" name="52 Resim" descr="overlay-gatorskin.png"/>
            <p:cNvPicPr>
              <a:picLocks noChangeAspect="1"/>
            </p:cNvPicPr>
            <p:nvPr/>
          </p:nvPicPr>
          <p:blipFill>
            <a:blip r:embed="rId2"/>
            <a:srcRect/>
            <a:stretch>
              <a:fillRect/>
            </a:stretch>
          </p:blipFill>
          <p:spPr bwMode="auto">
            <a:xfrm>
              <a:off x="2207478" y="3661377"/>
              <a:ext cx="695325" cy="695325"/>
            </a:xfrm>
            <a:prstGeom prst="rect">
              <a:avLst/>
            </a:prstGeom>
            <a:noFill/>
            <a:ln w="9525">
              <a:noFill/>
              <a:miter lim="800000"/>
              <a:headEnd/>
              <a:tailEnd/>
            </a:ln>
          </p:spPr>
        </p:pic>
        <p:pic>
          <p:nvPicPr>
            <p:cNvPr id="10288" name="53 Resim" descr="overlay-gatorskin.png"/>
            <p:cNvPicPr>
              <a:picLocks noChangeAspect="1"/>
            </p:cNvPicPr>
            <p:nvPr/>
          </p:nvPicPr>
          <p:blipFill>
            <a:blip r:embed="rId2"/>
            <a:srcRect/>
            <a:stretch>
              <a:fillRect/>
            </a:stretch>
          </p:blipFill>
          <p:spPr bwMode="auto">
            <a:xfrm>
              <a:off x="103349" y="4359342"/>
              <a:ext cx="695325" cy="695325"/>
            </a:xfrm>
            <a:prstGeom prst="rect">
              <a:avLst/>
            </a:prstGeom>
            <a:noFill/>
            <a:ln w="9525">
              <a:noFill/>
              <a:miter lim="800000"/>
              <a:headEnd/>
              <a:tailEnd/>
            </a:ln>
          </p:spPr>
        </p:pic>
        <p:pic>
          <p:nvPicPr>
            <p:cNvPr id="10290" name="57 Resim" descr="overlay-gatorskin.png"/>
            <p:cNvPicPr>
              <a:picLocks noChangeAspect="1"/>
            </p:cNvPicPr>
            <p:nvPr/>
          </p:nvPicPr>
          <p:blipFill>
            <a:blip r:embed="rId2"/>
            <a:srcRect/>
            <a:stretch>
              <a:fillRect/>
            </a:stretch>
          </p:blipFill>
          <p:spPr bwMode="auto">
            <a:xfrm>
              <a:off x="1508175" y="4359342"/>
              <a:ext cx="695325" cy="695325"/>
            </a:xfrm>
            <a:prstGeom prst="rect">
              <a:avLst/>
            </a:prstGeom>
            <a:noFill/>
            <a:ln w="9525">
              <a:noFill/>
              <a:miter lim="800000"/>
              <a:headEnd/>
              <a:tailEnd/>
            </a:ln>
          </p:spPr>
        </p:pic>
        <p:pic>
          <p:nvPicPr>
            <p:cNvPr id="10291" name="59 Resim" descr="overlay-gatorskin.png"/>
            <p:cNvPicPr>
              <a:picLocks noChangeAspect="1"/>
            </p:cNvPicPr>
            <p:nvPr/>
          </p:nvPicPr>
          <p:blipFill>
            <a:blip r:embed="rId2"/>
            <a:srcRect/>
            <a:stretch>
              <a:fillRect/>
            </a:stretch>
          </p:blipFill>
          <p:spPr bwMode="auto">
            <a:xfrm>
              <a:off x="2207478" y="4359342"/>
              <a:ext cx="695325" cy="695325"/>
            </a:xfrm>
            <a:prstGeom prst="rect">
              <a:avLst/>
            </a:prstGeom>
            <a:noFill/>
            <a:ln w="9525">
              <a:noFill/>
              <a:miter lim="800000"/>
              <a:headEnd/>
              <a:tailEnd/>
            </a:ln>
          </p:spPr>
        </p:pic>
        <p:pic>
          <p:nvPicPr>
            <p:cNvPr id="10292" name="4 Resim" descr="overlay-gatorskin.png"/>
            <p:cNvPicPr>
              <a:picLocks noChangeAspect="1"/>
            </p:cNvPicPr>
            <p:nvPr/>
          </p:nvPicPr>
          <p:blipFill>
            <a:blip r:embed="rId2"/>
            <a:srcRect/>
            <a:stretch>
              <a:fillRect/>
            </a:stretch>
          </p:blipFill>
          <p:spPr bwMode="auto">
            <a:xfrm>
              <a:off x="103349" y="156506"/>
              <a:ext cx="695325" cy="695325"/>
            </a:xfrm>
            <a:prstGeom prst="rect">
              <a:avLst/>
            </a:prstGeom>
            <a:noFill/>
            <a:ln w="9525">
              <a:noFill/>
              <a:miter lim="800000"/>
              <a:headEnd/>
              <a:tailEnd/>
            </a:ln>
          </p:spPr>
        </p:pic>
        <p:pic>
          <p:nvPicPr>
            <p:cNvPr id="10293" name="5 Resim" descr="overlay-gatorskin.png"/>
            <p:cNvPicPr>
              <a:picLocks noChangeAspect="1"/>
            </p:cNvPicPr>
            <p:nvPr/>
          </p:nvPicPr>
          <p:blipFill>
            <a:blip r:embed="rId2"/>
            <a:srcRect/>
            <a:stretch>
              <a:fillRect/>
            </a:stretch>
          </p:blipFill>
          <p:spPr bwMode="auto">
            <a:xfrm>
              <a:off x="103349" y="857611"/>
              <a:ext cx="695325" cy="695325"/>
            </a:xfrm>
            <a:prstGeom prst="rect">
              <a:avLst/>
            </a:prstGeom>
            <a:noFill/>
            <a:ln w="9525">
              <a:noFill/>
              <a:miter lim="800000"/>
              <a:headEnd/>
              <a:tailEnd/>
            </a:ln>
          </p:spPr>
        </p:pic>
        <p:pic>
          <p:nvPicPr>
            <p:cNvPr id="10294" name="6 Resim" descr="overlay-gatorskin.png"/>
            <p:cNvPicPr>
              <a:picLocks noChangeAspect="1"/>
            </p:cNvPicPr>
            <p:nvPr/>
          </p:nvPicPr>
          <p:blipFill>
            <a:blip r:embed="rId2"/>
            <a:srcRect/>
            <a:stretch>
              <a:fillRect/>
            </a:stretch>
          </p:blipFill>
          <p:spPr bwMode="auto">
            <a:xfrm>
              <a:off x="802652" y="156506"/>
              <a:ext cx="695325" cy="695325"/>
            </a:xfrm>
            <a:prstGeom prst="rect">
              <a:avLst/>
            </a:prstGeom>
            <a:noFill/>
            <a:ln w="9525">
              <a:noFill/>
              <a:miter lim="800000"/>
              <a:headEnd/>
              <a:tailEnd/>
            </a:ln>
          </p:spPr>
        </p:pic>
        <p:pic>
          <p:nvPicPr>
            <p:cNvPr id="10295" name="7 Resim" descr="overlay-gatorskin.png"/>
            <p:cNvPicPr>
              <a:picLocks noChangeAspect="1"/>
            </p:cNvPicPr>
            <p:nvPr/>
          </p:nvPicPr>
          <p:blipFill>
            <a:blip r:embed="rId2"/>
            <a:srcRect/>
            <a:stretch>
              <a:fillRect/>
            </a:stretch>
          </p:blipFill>
          <p:spPr bwMode="auto">
            <a:xfrm>
              <a:off x="802652" y="857611"/>
              <a:ext cx="695325" cy="695325"/>
            </a:xfrm>
            <a:prstGeom prst="rect">
              <a:avLst/>
            </a:prstGeom>
            <a:noFill/>
            <a:ln w="9525">
              <a:noFill/>
              <a:miter lim="800000"/>
              <a:headEnd/>
              <a:tailEnd/>
            </a:ln>
          </p:spPr>
        </p:pic>
        <p:pic>
          <p:nvPicPr>
            <p:cNvPr id="10296" name="29 Resim" descr="overlay-gatorskin.png"/>
            <p:cNvPicPr>
              <a:picLocks noChangeAspect="1"/>
            </p:cNvPicPr>
            <p:nvPr/>
          </p:nvPicPr>
          <p:blipFill>
            <a:blip r:embed="rId2"/>
            <a:srcRect/>
            <a:stretch>
              <a:fillRect/>
            </a:stretch>
          </p:blipFill>
          <p:spPr bwMode="auto">
            <a:xfrm>
              <a:off x="1508175" y="156506"/>
              <a:ext cx="695325" cy="695325"/>
            </a:xfrm>
            <a:prstGeom prst="rect">
              <a:avLst/>
            </a:prstGeom>
            <a:noFill/>
            <a:ln w="9525">
              <a:noFill/>
              <a:miter lim="800000"/>
              <a:headEnd/>
              <a:tailEnd/>
            </a:ln>
          </p:spPr>
        </p:pic>
        <p:pic>
          <p:nvPicPr>
            <p:cNvPr id="10297" name="30 Resim" descr="overlay-gatorskin.png"/>
            <p:cNvPicPr>
              <a:picLocks noChangeAspect="1"/>
            </p:cNvPicPr>
            <p:nvPr/>
          </p:nvPicPr>
          <p:blipFill>
            <a:blip r:embed="rId2"/>
            <a:srcRect/>
            <a:stretch>
              <a:fillRect/>
            </a:stretch>
          </p:blipFill>
          <p:spPr bwMode="auto">
            <a:xfrm>
              <a:off x="1508175" y="857611"/>
              <a:ext cx="695325" cy="695325"/>
            </a:xfrm>
            <a:prstGeom prst="rect">
              <a:avLst/>
            </a:prstGeom>
            <a:noFill/>
            <a:ln w="9525">
              <a:noFill/>
              <a:miter lim="800000"/>
              <a:headEnd/>
              <a:tailEnd/>
            </a:ln>
          </p:spPr>
        </p:pic>
        <p:pic>
          <p:nvPicPr>
            <p:cNvPr id="10298" name="31 Resim" descr="overlay-gatorskin.png"/>
            <p:cNvPicPr>
              <a:picLocks noChangeAspect="1"/>
            </p:cNvPicPr>
            <p:nvPr/>
          </p:nvPicPr>
          <p:blipFill>
            <a:blip r:embed="rId2"/>
            <a:srcRect/>
            <a:stretch>
              <a:fillRect/>
            </a:stretch>
          </p:blipFill>
          <p:spPr bwMode="auto">
            <a:xfrm>
              <a:off x="2207478" y="156506"/>
              <a:ext cx="695325" cy="695325"/>
            </a:xfrm>
            <a:prstGeom prst="rect">
              <a:avLst/>
            </a:prstGeom>
            <a:noFill/>
            <a:ln w="9525">
              <a:noFill/>
              <a:miter lim="800000"/>
              <a:headEnd/>
              <a:tailEnd/>
            </a:ln>
          </p:spPr>
        </p:pic>
        <p:pic>
          <p:nvPicPr>
            <p:cNvPr id="10299" name="32 Resim" descr="overlay-gatorskin.png"/>
            <p:cNvPicPr>
              <a:picLocks noChangeAspect="1"/>
            </p:cNvPicPr>
            <p:nvPr/>
          </p:nvPicPr>
          <p:blipFill>
            <a:blip r:embed="rId2"/>
            <a:srcRect/>
            <a:stretch>
              <a:fillRect/>
            </a:stretch>
          </p:blipFill>
          <p:spPr bwMode="auto">
            <a:xfrm>
              <a:off x="2207478" y="857611"/>
              <a:ext cx="695325" cy="695325"/>
            </a:xfrm>
            <a:prstGeom prst="rect">
              <a:avLst/>
            </a:prstGeom>
            <a:noFill/>
            <a:ln w="9525">
              <a:noFill/>
              <a:miter lim="800000"/>
              <a:headEnd/>
              <a:tailEnd/>
            </a:ln>
          </p:spPr>
        </p:pic>
        <p:pic>
          <p:nvPicPr>
            <p:cNvPr id="10300" name="35 Resim" descr="overlay-gatorskin.png"/>
            <p:cNvPicPr>
              <a:picLocks noChangeAspect="1"/>
            </p:cNvPicPr>
            <p:nvPr/>
          </p:nvPicPr>
          <p:blipFill>
            <a:blip r:embed="rId2"/>
            <a:srcRect/>
            <a:stretch>
              <a:fillRect/>
            </a:stretch>
          </p:blipFill>
          <p:spPr bwMode="auto">
            <a:xfrm>
              <a:off x="103349" y="1555576"/>
              <a:ext cx="695325" cy="695325"/>
            </a:xfrm>
            <a:prstGeom prst="rect">
              <a:avLst/>
            </a:prstGeom>
            <a:noFill/>
            <a:ln w="9525">
              <a:noFill/>
              <a:miter lim="800000"/>
              <a:headEnd/>
              <a:tailEnd/>
            </a:ln>
          </p:spPr>
        </p:pic>
        <p:pic>
          <p:nvPicPr>
            <p:cNvPr id="10301" name="36 Resim" descr="overlay-gatorskin.png"/>
            <p:cNvPicPr>
              <a:picLocks noChangeAspect="1"/>
            </p:cNvPicPr>
            <p:nvPr/>
          </p:nvPicPr>
          <p:blipFill>
            <a:blip r:embed="rId2"/>
            <a:srcRect/>
            <a:stretch>
              <a:fillRect/>
            </a:stretch>
          </p:blipFill>
          <p:spPr bwMode="auto">
            <a:xfrm>
              <a:off x="103349" y="2256681"/>
              <a:ext cx="695325" cy="695325"/>
            </a:xfrm>
            <a:prstGeom prst="rect">
              <a:avLst/>
            </a:prstGeom>
            <a:noFill/>
            <a:ln w="9525">
              <a:noFill/>
              <a:miter lim="800000"/>
              <a:headEnd/>
              <a:tailEnd/>
            </a:ln>
          </p:spPr>
        </p:pic>
        <p:pic>
          <p:nvPicPr>
            <p:cNvPr id="10302" name="37 Resim" descr="overlay-gatorskin.png"/>
            <p:cNvPicPr>
              <a:picLocks noChangeAspect="1"/>
            </p:cNvPicPr>
            <p:nvPr/>
          </p:nvPicPr>
          <p:blipFill>
            <a:blip r:embed="rId2"/>
            <a:srcRect/>
            <a:stretch>
              <a:fillRect/>
            </a:stretch>
          </p:blipFill>
          <p:spPr bwMode="auto">
            <a:xfrm>
              <a:off x="802652" y="1555576"/>
              <a:ext cx="695325" cy="695325"/>
            </a:xfrm>
            <a:prstGeom prst="rect">
              <a:avLst/>
            </a:prstGeom>
            <a:noFill/>
            <a:ln w="9525">
              <a:noFill/>
              <a:miter lim="800000"/>
              <a:headEnd/>
              <a:tailEnd/>
            </a:ln>
          </p:spPr>
        </p:pic>
        <p:pic>
          <p:nvPicPr>
            <p:cNvPr id="10303" name="38 Resim" descr="overlay-gatorskin.png"/>
            <p:cNvPicPr>
              <a:picLocks noChangeAspect="1"/>
            </p:cNvPicPr>
            <p:nvPr/>
          </p:nvPicPr>
          <p:blipFill>
            <a:blip r:embed="rId2"/>
            <a:srcRect/>
            <a:stretch>
              <a:fillRect/>
            </a:stretch>
          </p:blipFill>
          <p:spPr bwMode="auto">
            <a:xfrm>
              <a:off x="802652" y="2256681"/>
              <a:ext cx="695325" cy="695325"/>
            </a:xfrm>
            <a:prstGeom prst="rect">
              <a:avLst/>
            </a:prstGeom>
            <a:noFill/>
            <a:ln w="9525">
              <a:noFill/>
              <a:miter lim="800000"/>
              <a:headEnd/>
              <a:tailEnd/>
            </a:ln>
          </p:spPr>
        </p:pic>
        <p:pic>
          <p:nvPicPr>
            <p:cNvPr id="10304" name="39 Resim" descr="overlay-gatorskin.png"/>
            <p:cNvPicPr>
              <a:picLocks noChangeAspect="1"/>
            </p:cNvPicPr>
            <p:nvPr/>
          </p:nvPicPr>
          <p:blipFill>
            <a:blip r:embed="rId2"/>
            <a:srcRect/>
            <a:stretch>
              <a:fillRect/>
            </a:stretch>
          </p:blipFill>
          <p:spPr bwMode="auto">
            <a:xfrm>
              <a:off x="1508175" y="1555576"/>
              <a:ext cx="695325" cy="695325"/>
            </a:xfrm>
            <a:prstGeom prst="rect">
              <a:avLst/>
            </a:prstGeom>
            <a:noFill/>
            <a:ln w="9525">
              <a:noFill/>
              <a:miter lim="800000"/>
              <a:headEnd/>
              <a:tailEnd/>
            </a:ln>
          </p:spPr>
        </p:pic>
        <p:pic>
          <p:nvPicPr>
            <p:cNvPr id="10305" name="40 Resim" descr="overlay-gatorskin.png"/>
            <p:cNvPicPr>
              <a:picLocks noChangeAspect="1"/>
            </p:cNvPicPr>
            <p:nvPr/>
          </p:nvPicPr>
          <p:blipFill>
            <a:blip r:embed="rId2"/>
            <a:srcRect/>
            <a:stretch>
              <a:fillRect/>
            </a:stretch>
          </p:blipFill>
          <p:spPr bwMode="auto">
            <a:xfrm>
              <a:off x="1508175" y="2256681"/>
              <a:ext cx="695325" cy="695325"/>
            </a:xfrm>
            <a:prstGeom prst="rect">
              <a:avLst/>
            </a:prstGeom>
            <a:noFill/>
            <a:ln w="9525">
              <a:noFill/>
              <a:miter lim="800000"/>
              <a:headEnd/>
              <a:tailEnd/>
            </a:ln>
          </p:spPr>
        </p:pic>
        <p:pic>
          <p:nvPicPr>
            <p:cNvPr id="10306" name="41 Resim" descr="overlay-gatorskin.png"/>
            <p:cNvPicPr>
              <a:picLocks noChangeAspect="1"/>
            </p:cNvPicPr>
            <p:nvPr/>
          </p:nvPicPr>
          <p:blipFill>
            <a:blip r:embed="rId2"/>
            <a:srcRect/>
            <a:stretch>
              <a:fillRect/>
            </a:stretch>
          </p:blipFill>
          <p:spPr bwMode="auto">
            <a:xfrm>
              <a:off x="2207478" y="1555576"/>
              <a:ext cx="695325" cy="695325"/>
            </a:xfrm>
            <a:prstGeom prst="rect">
              <a:avLst/>
            </a:prstGeom>
            <a:noFill/>
            <a:ln w="9525">
              <a:noFill/>
              <a:miter lim="800000"/>
              <a:headEnd/>
              <a:tailEnd/>
            </a:ln>
          </p:spPr>
        </p:pic>
        <p:pic>
          <p:nvPicPr>
            <p:cNvPr id="10310" name="95 Resim" descr="overlay-gatorskin.png"/>
            <p:cNvPicPr>
              <a:picLocks noChangeAspect="1"/>
            </p:cNvPicPr>
            <p:nvPr/>
          </p:nvPicPr>
          <p:blipFill>
            <a:blip r:embed="rId2"/>
            <a:srcRect/>
            <a:stretch>
              <a:fillRect/>
            </a:stretch>
          </p:blipFill>
          <p:spPr bwMode="auto">
            <a:xfrm>
              <a:off x="3603745" y="2960272"/>
              <a:ext cx="695325" cy="695325"/>
            </a:xfrm>
            <a:prstGeom prst="rect">
              <a:avLst/>
            </a:prstGeom>
            <a:noFill/>
            <a:ln w="9525">
              <a:noFill/>
              <a:miter lim="800000"/>
              <a:headEnd/>
              <a:tailEnd/>
            </a:ln>
          </p:spPr>
        </p:pic>
        <p:pic>
          <p:nvPicPr>
            <p:cNvPr id="10311" name="96 Resim" descr="overlay-gatorskin.png"/>
            <p:cNvPicPr>
              <a:picLocks noChangeAspect="1"/>
            </p:cNvPicPr>
            <p:nvPr/>
          </p:nvPicPr>
          <p:blipFill>
            <a:blip r:embed="rId2"/>
            <a:srcRect/>
            <a:stretch>
              <a:fillRect/>
            </a:stretch>
          </p:blipFill>
          <p:spPr bwMode="auto">
            <a:xfrm>
              <a:off x="3603745" y="3661377"/>
              <a:ext cx="695325" cy="695325"/>
            </a:xfrm>
            <a:prstGeom prst="rect">
              <a:avLst/>
            </a:prstGeom>
            <a:noFill/>
            <a:ln w="9525">
              <a:noFill/>
              <a:miter lim="800000"/>
              <a:headEnd/>
              <a:tailEnd/>
            </a:ln>
          </p:spPr>
        </p:pic>
        <p:pic>
          <p:nvPicPr>
            <p:cNvPr id="10312" name="97 Resim" descr="overlay-gatorskin.png"/>
            <p:cNvPicPr>
              <a:picLocks noChangeAspect="1"/>
            </p:cNvPicPr>
            <p:nvPr/>
          </p:nvPicPr>
          <p:blipFill>
            <a:blip r:embed="rId2"/>
            <a:srcRect/>
            <a:stretch>
              <a:fillRect/>
            </a:stretch>
          </p:blipFill>
          <p:spPr bwMode="auto">
            <a:xfrm>
              <a:off x="4309268" y="2960272"/>
              <a:ext cx="695325" cy="695325"/>
            </a:xfrm>
            <a:prstGeom prst="rect">
              <a:avLst/>
            </a:prstGeom>
            <a:noFill/>
            <a:ln w="9525">
              <a:noFill/>
              <a:miter lim="800000"/>
              <a:headEnd/>
              <a:tailEnd/>
            </a:ln>
          </p:spPr>
        </p:pic>
        <p:pic>
          <p:nvPicPr>
            <p:cNvPr id="10313" name="98 Resim" descr="overlay-gatorskin.png"/>
            <p:cNvPicPr>
              <a:picLocks noChangeAspect="1"/>
            </p:cNvPicPr>
            <p:nvPr/>
          </p:nvPicPr>
          <p:blipFill>
            <a:blip r:embed="rId2"/>
            <a:srcRect/>
            <a:stretch>
              <a:fillRect/>
            </a:stretch>
          </p:blipFill>
          <p:spPr bwMode="auto">
            <a:xfrm>
              <a:off x="4309268" y="3661377"/>
              <a:ext cx="695325" cy="695325"/>
            </a:xfrm>
            <a:prstGeom prst="rect">
              <a:avLst/>
            </a:prstGeom>
            <a:noFill/>
            <a:ln w="9525">
              <a:noFill/>
              <a:miter lim="800000"/>
              <a:headEnd/>
              <a:tailEnd/>
            </a:ln>
          </p:spPr>
        </p:pic>
        <p:pic>
          <p:nvPicPr>
            <p:cNvPr id="10314" name="99 Resim" descr="overlay-gatorskin.png"/>
            <p:cNvPicPr>
              <a:picLocks noChangeAspect="1"/>
            </p:cNvPicPr>
            <p:nvPr/>
          </p:nvPicPr>
          <p:blipFill>
            <a:blip r:embed="rId2"/>
            <a:srcRect/>
            <a:stretch>
              <a:fillRect/>
            </a:stretch>
          </p:blipFill>
          <p:spPr bwMode="auto">
            <a:xfrm>
              <a:off x="5008571" y="2960272"/>
              <a:ext cx="695325" cy="695325"/>
            </a:xfrm>
            <a:prstGeom prst="rect">
              <a:avLst/>
            </a:prstGeom>
            <a:noFill/>
            <a:ln w="9525">
              <a:noFill/>
              <a:miter lim="800000"/>
              <a:headEnd/>
              <a:tailEnd/>
            </a:ln>
          </p:spPr>
        </p:pic>
        <p:pic>
          <p:nvPicPr>
            <p:cNvPr id="10315" name="100 Resim" descr="overlay-gatorskin.png"/>
            <p:cNvPicPr>
              <a:picLocks noChangeAspect="1"/>
            </p:cNvPicPr>
            <p:nvPr/>
          </p:nvPicPr>
          <p:blipFill>
            <a:blip r:embed="rId2"/>
            <a:srcRect/>
            <a:stretch>
              <a:fillRect/>
            </a:stretch>
          </p:blipFill>
          <p:spPr bwMode="auto">
            <a:xfrm>
              <a:off x="5008571" y="3661377"/>
              <a:ext cx="695325" cy="695325"/>
            </a:xfrm>
            <a:prstGeom prst="rect">
              <a:avLst/>
            </a:prstGeom>
            <a:noFill/>
            <a:ln w="9525">
              <a:noFill/>
              <a:miter lim="800000"/>
              <a:headEnd/>
              <a:tailEnd/>
            </a:ln>
          </p:spPr>
        </p:pic>
        <p:pic>
          <p:nvPicPr>
            <p:cNvPr id="10316" name="101 Resim" descr="overlay-gatorskin.png"/>
            <p:cNvPicPr>
              <a:picLocks noChangeAspect="1"/>
            </p:cNvPicPr>
            <p:nvPr/>
          </p:nvPicPr>
          <p:blipFill>
            <a:blip r:embed="rId2"/>
            <a:srcRect/>
            <a:stretch>
              <a:fillRect/>
            </a:stretch>
          </p:blipFill>
          <p:spPr bwMode="auto">
            <a:xfrm>
              <a:off x="2904442" y="4359342"/>
              <a:ext cx="695325" cy="695325"/>
            </a:xfrm>
            <a:prstGeom prst="rect">
              <a:avLst/>
            </a:prstGeom>
            <a:noFill/>
            <a:ln w="9525">
              <a:noFill/>
              <a:miter lim="800000"/>
              <a:headEnd/>
              <a:tailEnd/>
            </a:ln>
          </p:spPr>
        </p:pic>
        <p:pic>
          <p:nvPicPr>
            <p:cNvPr id="10317" name="102 Resim" descr="overlay-gatorskin.png"/>
            <p:cNvPicPr>
              <a:picLocks noChangeAspect="1"/>
            </p:cNvPicPr>
            <p:nvPr/>
          </p:nvPicPr>
          <p:blipFill>
            <a:blip r:embed="rId2"/>
            <a:srcRect/>
            <a:stretch>
              <a:fillRect/>
            </a:stretch>
          </p:blipFill>
          <p:spPr bwMode="auto">
            <a:xfrm>
              <a:off x="3603745" y="4359342"/>
              <a:ext cx="695325" cy="695325"/>
            </a:xfrm>
            <a:prstGeom prst="rect">
              <a:avLst/>
            </a:prstGeom>
            <a:noFill/>
            <a:ln w="9525">
              <a:noFill/>
              <a:miter lim="800000"/>
              <a:headEnd/>
              <a:tailEnd/>
            </a:ln>
          </p:spPr>
        </p:pic>
        <p:pic>
          <p:nvPicPr>
            <p:cNvPr id="10318" name="103 Resim" descr="overlay-gatorskin.png"/>
            <p:cNvPicPr>
              <a:picLocks noChangeAspect="1"/>
            </p:cNvPicPr>
            <p:nvPr/>
          </p:nvPicPr>
          <p:blipFill>
            <a:blip r:embed="rId2"/>
            <a:srcRect/>
            <a:stretch>
              <a:fillRect/>
            </a:stretch>
          </p:blipFill>
          <p:spPr bwMode="auto">
            <a:xfrm>
              <a:off x="4309268" y="4359342"/>
              <a:ext cx="695325" cy="695325"/>
            </a:xfrm>
            <a:prstGeom prst="rect">
              <a:avLst/>
            </a:prstGeom>
            <a:noFill/>
            <a:ln w="9525">
              <a:noFill/>
              <a:miter lim="800000"/>
              <a:headEnd/>
              <a:tailEnd/>
            </a:ln>
          </p:spPr>
        </p:pic>
        <p:pic>
          <p:nvPicPr>
            <p:cNvPr id="10319" name="104 Resim" descr="overlay-gatorskin.png"/>
            <p:cNvPicPr>
              <a:picLocks noChangeAspect="1"/>
            </p:cNvPicPr>
            <p:nvPr/>
          </p:nvPicPr>
          <p:blipFill>
            <a:blip r:embed="rId2"/>
            <a:srcRect/>
            <a:stretch>
              <a:fillRect/>
            </a:stretch>
          </p:blipFill>
          <p:spPr bwMode="auto">
            <a:xfrm>
              <a:off x="5008571" y="4359342"/>
              <a:ext cx="695325" cy="695325"/>
            </a:xfrm>
            <a:prstGeom prst="rect">
              <a:avLst/>
            </a:prstGeom>
            <a:noFill/>
            <a:ln w="9525">
              <a:noFill/>
              <a:miter lim="800000"/>
              <a:headEnd/>
              <a:tailEnd/>
            </a:ln>
          </p:spPr>
        </p:pic>
        <p:pic>
          <p:nvPicPr>
            <p:cNvPr id="10320" name="105 Resim" descr="overlay-gatorskin.png"/>
            <p:cNvPicPr>
              <a:picLocks noChangeAspect="1"/>
            </p:cNvPicPr>
            <p:nvPr/>
          </p:nvPicPr>
          <p:blipFill>
            <a:blip r:embed="rId2"/>
            <a:srcRect/>
            <a:stretch>
              <a:fillRect/>
            </a:stretch>
          </p:blipFill>
          <p:spPr bwMode="auto">
            <a:xfrm>
              <a:off x="2904442" y="156506"/>
              <a:ext cx="695325" cy="695325"/>
            </a:xfrm>
            <a:prstGeom prst="rect">
              <a:avLst/>
            </a:prstGeom>
            <a:noFill/>
            <a:ln w="9525">
              <a:noFill/>
              <a:miter lim="800000"/>
              <a:headEnd/>
              <a:tailEnd/>
            </a:ln>
          </p:spPr>
        </p:pic>
        <p:pic>
          <p:nvPicPr>
            <p:cNvPr id="10321" name="106 Resim" descr="overlay-gatorskin.png"/>
            <p:cNvPicPr>
              <a:picLocks noChangeAspect="1"/>
            </p:cNvPicPr>
            <p:nvPr/>
          </p:nvPicPr>
          <p:blipFill>
            <a:blip r:embed="rId2"/>
            <a:srcRect/>
            <a:stretch>
              <a:fillRect/>
            </a:stretch>
          </p:blipFill>
          <p:spPr bwMode="auto">
            <a:xfrm>
              <a:off x="2904442" y="857611"/>
              <a:ext cx="695325" cy="695325"/>
            </a:xfrm>
            <a:prstGeom prst="rect">
              <a:avLst/>
            </a:prstGeom>
            <a:noFill/>
            <a:ln w="9525">
              <a:noFill/>
              <a:miter lim="800000"/>
              <a:headEnd/>
              <a:tailEnd/>
            </a:ln>
          </p:spPr>
        </p:pic>
        <p:pic>
          <p:nvPicPr>
            <p:cNvPr id="10322" name="107 Resim" descr="overlay-gatorskin.png"/>
            <p:cNvPicPr>
              <a:picLocks noChangeAspect="1"/>
            </p:cNvPicPr>
            <p:nvPr/>
          </p:nvPicPr>
          <p:blipFill>
            <a:blip r:embed="rId2"/>
            <a:srcRect/>
            <a:stretch>
              <a:fillRect/>
            </a:stretch>
          </p:blipFill>
          <p:spPr bwMode="auto">
            <a:xfrm>
              <a:off x="3603745" y="156506"/>
              <a:ext cx="695325" cy="695325"/>
            </a:xfrm>
            <a:prstGeom prst="rect">
              <a:avLst/>
            </a:prstGeom>
            <a:noFill/>
            <a:ln w="9525">
              <a:noFill/>
              <a:miter lim="800000"/>
              <a:headEnd/>
              <a:tailEnd/>
            </a:ln>
          </p:spPr>
        </p:pic>
        <p:pic>
          <p:nvPicPr>
            <p:cNvPr id="10323" name="108 Resim" descr="overlay-gatorskin.png"/>
            <p:cNvPicPr>
              <a:picLocks noChangeAspect="1"/>
            </p:cNvPicPr>
            <p:nvPr/>
          </p:nvPicPr>
          <p:blipFill>
            <a:blip r:embed="rId2"/>
            <a:srcRect/>
            <a:stretch>
              <a:fillRect/>
            </a:stretch>
          </p:blipFill>
          <p:spPr bwMode="auto">
            <a:xfrm>
              <a:off x="3603745" y="857611"/>
              <a:ext cx="695325" cy="695325"/>
            </a:xfrm>
            <a:prstGeom prst="rect">
              <a:avLst/>
            </a:prstGeom>
            <a:noFill/>
            <a:ln w="9525">
              <a:noFill/>
              <a:miter lim="800000"/>
              <a:headEnd/>
              <a:tailEnd/>
            </a:ln>
          </p:spPr>
        </p:pic>
        <p:pic>
          <p:nvPicPr>
            <p:cNvPr id="10324" name="109 Resim" descr="overlay-gatorskin.png"/>
            <p:cNvPicPr>
              <a:picLocks noChangeAspect="1"/>
            </p:cNvPicPr>
            <p:nvPr/>
          </p:nvPicPr>
          <p:blipFill>
            <a:blip r:embed="rId2"/>
            <a:srcRect/>
            <a:stretch>
              <a:fillRect/>
            </a:stretch>
          </p:blipFill>
          <p:spPr bwMode="auto">
            <a:xfrm>
              <a:off x="4309268" y="156506"/>
              <a:ext cx="695325" cy="695325"/>
            </a:xfrm>
            <a:prstGeom prst="rect">
              <a:avLst/>
            </a:prstGeom>
            <a:noFill/>
            <a:ln w="9525">
              <a:noFill/>
              <a:miter lim="800000"/>
              <a:headEnd/>
              <a:tailEnd/>
            </a:ln>
          </p:spPr>
        </p:pic>
        <p:pic>
          <p:nvPicPr>
            <p:cNvPr id="10325" name="110 Resim" descr="overlay-gatorskin.png"/>
            <p:cNvPicPr>
              <a:picLocks noChangeAspect="1"/>
            </p:cNvPicPr>
            <p:nvPr/>
          </p:nvPicPr>
          <p:blipFill>
            <a:blip r:embed="rId2"/>
            <a:srcRect/>
            <a:stretch>
              <a:fillRect/>
            </a:stretch>
          </p:blipFill>
          <p:spPr bwMode="auto">
            <a:xfrm>
              <a:off x="4309268" y="857611"/>
              <a:ext cx="695325" cy="695325"/>
            </a:xfrm>
            <a:prstGeom prst="rect">
              <a:avLst/>
            </a:prstGeom>
            <a:noFill/>
            <a:ln w="9525">
              <a:noFill/>
              <a:miter lim="800000"/>
              <a:headEnd/>
              <a:tailEnd/>
            </a:ln>
          </p:spPr>
        </p:pic>
        <p:pic>
          <p:nvPicPr>
            <p:cNvPr id="10326" name="111 Resim" descr="overlay-gatorskin.png"/>
            <p:cNvPicPr>
              <a:picLocks noChangeAspect="1"/>
            </p:cNvPicPr>
            <p:nvPr/>
          </p:nvPicPr>
          <p:blipFill>
            <a:blip r:embed="rId2"/>
            <a:srcRect/>
            <a:stretch>
              <a:fillRect/>
            </a:stretch>
          </p:blipFill>
          <p:spPr bwMode="auto">
            <a:xfrm>
              <a:off x="5008571" y="156506"/>
              <a:ext cx="695325" cy="695325"/>
            </a:xfrm>
            <a:prstGeom prst="rect">
              <a:avLst/>
            </a:prstGeom>
            <a:noFill/>
            <a:ln w="9525">
              <a:noFill/>
              <a:miter lim="800000"/>
              <a:headEnd/>
              <a:tailEnd/>
            </a:ln>
          </p:spPr>
        </p:pic>
        <p:pic>
          <p:nvPicPr>
            <p:cNvPr id="10327" name="112 Resim" descr="overlay-gatorskin.png"/>
            <p:cNvPicPr>
              <a:picLocks noChangeAspect="1"/>
            </p:cNvPicPr>
            <p:nvPr/>
          </p:nvPicPr>
          <p:blipFill>
            <a:blip r:embed="rId2"/>
            <a:srcRect/>
            <a:stretch>
              <a:fillRect/>
            </a:stretch>
          </p:blipFill>
          <p:spPr bwMode="auto">
            <a:xfrm>
              <a:off x="5008571" y="857611"/>
              <a:ext cx="695325" cy="695325"/>
            </a:xfrm>
            <a:prstGeom prst="rect">
              <a:avLst/>
            </a:prstGeom>
            <a:noFill/>
            <a:ln w="9525">
              <a:noFill/>
              <a:miter lim="800000"/>
              <a:headEnd/>
              <a:tailEnd/>
            </a:ln>
          </p:spPr>
        </p:pic>
        <p:pic>
          <p:nvPicPr>
            <p:cNvPr id="10328" name="113 Resim" descr="overlay-gatorskin.png"/>
            <p:cNvPicPr>
              <a:picLocks noChangeAspect="1"/>
            </p:cNvPicPr>
            <p:nvPr/>
          </p:nvPicPr>
          <p:blipFill>
            <a:blip r:embed="rId2"/>
            <a:srcRect/>
            <a:stretch>
              <a:fillRect/>
            </a:stretch>
          </p:blipFill>
          <p:spPr bwMode="auto">
            <a:xfrm>
              <a:off x="2904442" y="1555576"/>
              <a:ext cx="695325" cy="695325"/>
            </a:xfrm>
            <a:prstGeom prst="rect">
              <a:avLst/>
            </a:prstGeom>
            <a:noFill/>
            <a:ln w="9525">
              <a:noFill/>
              <a:miter lim="800000"/>
              <a:headEnd/>
              <a:tailEnd/>
            </a:ln>
          </p:spPr>
        </p:pic>
        <p:pic>
          <p:nvPicPr>
            <p:cNvPr id="10330" name="115 Resim" descr="overlay-gatorskin.png"/>
            <p:cNvPicPr>
              <a:picLocks noChangeAspect="1"/>
            </p:cNvPicPr>
            <p:nvPr/>
          </p:nvPicPr>
          <p:blipFill>
            <a:blip r:embed="rId2"/>
            <a:srcRect/>
            <a:stretch>
              <a:fillRect/>
            </a:stretch>
          </p:blipFill>
          <p:spPr bwMode="auto">
            <a:xfrm>
              <a:off x="3603745" y="1555576"/>
              <a:ext cx="695325" cy="695325"/>
            </a:xfrm>
            <a:prstGeom prst="rect">
              <a:avLst/>
            </a:prstGeom>
            <a:noFill/>
            <a:ln w="9525">
              <a:noFill/>
              <a:miter lim="800000"/>
              <a:headEnd/>
              <a:tailEnd/>
            </a:ln>
          </p:spPr>
        </p:pic>
        <p:pic>
          <p:nvPicPr>
            <p:cNvPr id="10331" name="116 Resim" descr="overlay-gatorskin.png"/>
            <p:cNvPicPr>
              <a:picLocks noChangeAspect="1"/>
            </p:cNvPicPr>
            <p:nvPr/>
          </p:nvPicPr>
          <p:blipFill>
            <a:blip r:embed="rId2"/>
            <a:srcRect/>
            <a:stretch>
              <a:fillRect/>
            </a:stretch>
          </p:blipFill>
          <p:spPr bwMode="auto">
            <a:xfrm>
              <a:off x="3603745" y="2256681"/>
              <a:ext cx="695325" cy="695325"/>
            </a:xfrm>
            <a:prstGeom prst="rect">
              <a:avLst/>
            </a:prstGeom>
            <a:noFill/>
            <a:ln w="9525">
              <a:noFill/>
              <a:miter lim="800000"/>
              <a:headEnd/>
              <a:tailEnd/>
            </a:ln>
          </p:spPr>
        </p:pic>
        <p:pic>
          <p:nvPicPr>
            <p:cNvPr id="10332" name="117 Resim" descr="overlay-gatorskin.png"/>
            <p:cNvPicPr>
              <a:picLocks noChangeAspect="1"/>
            </p:cNvPicPr>
            <p:nvPr/>
          </p:nvPicPr>
          <p:blipFill>
            <a:blip r:embed="rId2"/>
            <a:srcRect/>
            <a:stretch>
              <a:fillRect/>
            </a:stretch>
          </p:blipFill>
          <p:spPr bwMode="auto">
            <a:xfrm>
              <a:off x="4309268" y="1555576"/>
              <a:ext cx="695325" cy="695325"/>
            </a:xfrm>
            <a:prstGeom prst="rect">
              <a:avLst/>
            </a:prstGeom>
            <a:noFill/>
            <a:ln w="9525">
              <a:noFill/>
              <a:miter lim="800000"/>
              <a:headEnd/>
              <a:tailEnd/>
            </a:ln>
          </p:spPr>
        </p:pic>
        <p:pic>
          <p:nvPicPr>
            <p:cNvPr id="10333" name="118 Resim" descr="overlay-gatorskin.png"/>
            <p:cNvPicPr>
              <a:picLocks noChangeAspect="1"/>
            </p:cNvPicPr>
            <p:nvPr/>
          </p:nvPicPr>
          <p:blipFill>
            <a:blip r:embed="rId2"/>
            <a:srcRect/>
            <a:stretch>
              <a:fillRect/>
            </a:stretch>
          </p:blipFill>
          <p:spPr bwMode="auto">
            <a:xfrm>
              <a:off x="4309268" y="2256681"/>
              <a:ext cx="695325" cy="695325"/>
            </a:xfrm>
            <a:prstGeom prst="rect">
              <a:avLst/>
            </a:prstGeom>
            <a:noFill/>
            <a:ln w="9525">
              <a:noFill/>
              <a:miter lim="800000"/>
              <a:headEnd/>
              <a:tailEnd/>
            </a:ln>
          </p:spPr>
        </p:pic>
        <p:pic>
          <p:nvPicPr>
            <p:cNvPr id="10334" name="119 Resim" descr="overlay-gatorskin.png"/>
            <p:cNvPicPr>
              <a:picLocks noChangeAspect="1"/>
            </p:cNvPicPr>
            <p:nvPr/>
          </p:nvPicPr>
          <p:blipFill>
            <a:blip r:embed="rId2"/>
            <a:srcRect/>
            <a:stretch>
              <a:fillRect/>
            </a:stretch>
          </p:blipFill>
          <p:spPr bwMode="auto">
            <a:xfrm>
              <a:off x="5008571" y="1555576"/>
              <a:ext cx="695325" cy="695325"/>
            </a:xfrm>
            <a:prstGeom prst="rect">
              <a:avLst/>
            </a:prstGeom>
            <a:noFill/>
            <a:ln w="9525">
              <a:noFill/>
              <a:miter lim="800000"/>
              <a:headEnd/>
              <a:tailEnd/>
            </a:ln>
          </p:spPr>
        </p:pic>
        <p:pic>
          <p:nvPicPr>
            <p:cNvPr id="10335" name="120 Resim" descr="overlay-gatorskin.png"/>
            <p:cNvPicPr>
              <a:picLocks noChangeAspect="1"/>
            </p:cNvPicPr>
            <p:nvPr/>
          </p:nvPicPr>
          <p:blipFill>
            <a:blip r:embed="rId2"/>
            <a:srcRect/>
            <a:stretch>
              <a:fillRect/>
            </a:stretch>
          </p:blipFill>
          <p:spPr bwMode="auto">
            <a:xfrm>
              <a:off x="5008571" y="2256681"/>
              <a:ext cx="695325" cy="695325"/>
            </a:xfrm>
            <a:prstGeom prst="rect">
              <a:avLst/>
            </a:prstGeom>
            <a:noFill/>
            <a:ln w="9525">
              <a:noFill/>
              <a:miter lim="800000"/>
              <a:headEnd/>
              <a:tailEnd/>
            </a:ln>
          </p:spPr>
        </p:pic>
        <p:pic>
          <p:nvPicPr>
            <p:cNvPr id="10336" name="125 Resim" descr="overlay-gatorskin.png"/>
            <p:cNvPicPr>
              <a:picLocks noChangeAspect="1"/>
            </p:cNvPicPr>
            <p:nvPr/>
          </p:nvPicPr>
          <p:blipFill>
            <a:blip r:embed="rId2"/>
            <a:srcRect/>
            <a:stretch>
              <a:fillRect/>
            </a:stretch>
          </p:blipFill>
          <p:spPr bwMode="auto">
            <a:xfrm>
              <a:off x="8515273" y="2960272"/>
              <a:ext cx="695325" cy="695325"/>
            </a:xfrm>
            <a:prstGeom prst="rect">
              <a:avLst/>
            </a:prstGeom>
            <a:noFill/>
            <a:ln w="9525">
              <a:noFill/>
              <a:miter lim="800000"/>
              <a:headEnd/>
              <a:tailEnd/>
            </a:ln>
          </p:spPr>
        </p:pic>
        <p:pic>
          <p:nvPicPr>
            <p:cNvPr id="10337" name="126 Resim" descr="overlay-gatorskin.png"/>
            <p:cNvPicPr>
              <a:picLocks noChangeAspect="1"/>
            </p:cNvPicPr>
            <p:nvPr/>
          </p:nvPicPr>
          <p:blipFill>
            <a:blip r:embed="rId2"/>
            <a:srcRect/>
            <a:stretch>
              <a:fillRect/>
            </a:stretch>
          </p:blipFill>
          <p:spPr bwMode="auto">
            <a:xfrm>
              <a:off x="8515273" y="3661377"/>
              <a:ext cx="695325" cy="695325"/>
            </a:xfrm>
            <a:prstGeom prst="rect">
              <a:avLst/>
            </a:prstGeom>
            <a:noFill/>
            <a:ln w="9525">
              <a:noFill/>
              <a:miter lim="800000"/>
              <a:headEnd/>
              <a:tailEnd/>
            </a:ln>
          </p:spPr>
        </p:pic>
        <p:pic>
          <p:nvPicPr>
            <p:cNvPr id="10338" name="132 Resim" descr="overlay-gatorskin.png"/>
            <p:cNvPicPr>
              <a:picLocks noChangeAspect="1"/>
            </p:cNvPicPr>
            <p:nvPr/>
          </p:nvPicPr>
          <p:blipFill>
            <a:blip r:embed="rId2"/>
            <a:srcRect/>
            <a:stretch>
              <a:fillRect/>
            </a:stretch>
          </p:blipFill>
          <p:spPr bwMode="auto">
            <a:xfrm>
              <a:off x="8515273" y="4359342"/>
              <a:ext cx="695325" cy="695325"/>
            </a:xfrm>
            <a:prstGeom prst="rect">
              <a:avLst/>
            </a:prstGeom>
            <a:noFill/>
            <a:ln w="9525">
              <a:noFill/>
              <a:miter lim="800000"/>
              <a:headEnd/>
              <a:tailEnd/>
            </a:ln>
          </p:spPr>
        </p:pic>
        <p:pic>
          <p:nvPicPr>
            <p:cNvPr id="10339" name="137 Resim" descr="overlay-gatorskin.png"/>
            <p:cNvPicPr>
              <a:picLocks noChangeAspect="1"/>
            </p:cNvPicPr>
            <p:nvPr/>
          </p:nvPicPr>
          <p:blipFill>
            <a:blip r:embed="rId2"/>
            <a:srcRect/>
            <a:stretch>
              <a:fillRect/>
            </a:stretch>
          </p:blipFill>
          <p:spPr bwMode="auto">
            <a:xfrm>
              <a:off x="8515273" y="156506"/>
              <a:ext cx="695325" cy="695325"/>
            </a:xfrm>
            <a:prstGeom prst="rect">
              <a:avLst/>
            </a:prstGeom>
            <a:noFill/>
            <a:ln w="9525">
              <a:noFill/>
              <a:miter lim="800000"/>
              <a:headEnd/>
              <a:tailEnd/>
            </a:ln>
          </p:spPr>
        </p:pic>
        <p:pic>
          <p:nvPicPr>
            <p:cNvPr id="10340" name="138 Resim" descr="overlay-gatorskin.png"/>
            <p:cNvPicPr>
              <a:picLocks noChangeAspect="1"/>
            </p:cNvPicPr>
            <p:nvPr/>
          </p:nvPicPr>
          <p:blipFill>
            <a:blip r:embed="rId2"/>
            <a:srcRect/>
            <a:stretch>
              <a:fillRect/>
            </a:stretch>
          </p:blipFill>
          <p:spPr bwMode="auto">
            <a:xfrm>
              <a:off x="8515273" y="857611"/>
              <a:ext cx="695325" cy="695325"/>
            </a:xfrm>
            <a:prstGeom prst="rect">
              <a:avLst/>
            </a:prstGeom>
            <a:noFill/>
            <a:ln w="9525">
              <a:noFill/>
              <a:miter lim="800000"/>
              <a:headEnd/>
              <a:tailEnd/>
            </a:ln>
          </p:spPr>
        </p:pic>
        <p:pic>
          <p:nvPicPr>
            <p:cNvPr id="10341" name="145 Resim" descr="overlay-gatorskin.png"/>
            <p:cNvPicPr>
              <a:picLocks noChangeAspect="1"/>
            </p:cNvPicPr>
            <p:nvPr/>
          </p:nvPicPr>
          <p:blipFill>
            <a:blip r:embed="rId2"/>
            <a:srcRect/>
            <a:stretch>
              <a:fillRect/>
            </a:stretch>
          </p:blipFill>
          <p:spPr bwMode="auto">
            <a:xfrm>
              <a:off x="8515273" y="1555576"/>
              <a:ext cx="695325" cy="695325"/>
            </a:xfrm>
            <a:prstGeom prst="rect">
              <a:avLst/>
            </a:prstGeom>
            <a:noFill/>
            <a:ln w="9525">
              <a:noFill/>
              <a:miter lim="800000"/>
              <a:headEnd/>
              <a:tailEnd/>
            </a:ln>
          </p:spPr>
        </p:pic>
        <p:pic>
          <p:nvPicPr>
            <p:cNvPr id="10342" name="146 Resim" descr="overlay-gatorskin.png"/>
            <p:cNvPicPr>
              <a:picLocks noChangeAspect="1"/>
            </p:cNvPicPr>
            <p:nvPr/>
          </p:nvPicPr>
          <p:blipFill>
            <a:blip r:embed="rId2"/>
            <a:srcRect/>
            <a:stretch>
              <a:fillRect/>
            </a:stretch>
          </p:blipFill>
          <p:spPr bwMode="auto">
            <a:xfrm>
              <a:off x="8515273" y="2256681"/>
              <a:ext cx="695325" cy="695325"/>
            </a:xfrm>
            <a:prstGeom prst="rect">
              <a:avLst/>
            </a:prstGeom>
            <a:noFill/>
            <a:ln w="9525">
              <a:noFill/>
              <a:miter lim="800000"/>
              <a:headEnd/>
              <a:tailEnd/>
            </a:ln>
          </p:spPr>
        </p:pic>
      </p:grpSp>
      <p:sp>
        <p:nvSpPr>
          <p:cNvPr id="134" name="133 Dikdörtgen"/>
          <p:cNvSpPr/>
          <p:nvPr/>
        </p:nvSpPr>
        <p:spPr>
          <a:xfrm>
            <a:off x="0" y="0"/>
            <a:ext cx="9144000" cy="1200150"/>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10244"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0247" name="1 Başlık"/>
          <p:cNvSpPr txBox="1">
            <a:spLocks/>
          </p:cNvSpPr>
          <p:nvPr/>
        </p:nvSpPr>
        <p:spPr bwMode="auto">
          <a:xfrm rot="5400000">
            <a:off x="4553743" y="-33504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30" name="Rectangle 1"/>
          <p:cNvSpPr/>
          <p:nvPr/>
        </p:nvSpPr>
        <p:spPr>
          <a:xfrm>
            <a:off x="0" y="0"/>
            <a:ext cx="9144000" cy="1200329"/>
          </a:xfrm>
          <a:prstGeom prst="rect">
            <a:avLst/>
          </a:prstGeom>
        </p:spPr>
        <p:txBody>
          <a:bodyPr lIns="0">
            <a:spAutoFit/>
          </a:bodyPr>
          <a:lstStyle/>
          <a:p>
            <a:pPr algn="ctr" eaLnBrk="1" fontAlgn="auto" hangingPunct="1">
              <a:spcBef>
                <a:spcPts val="0"/>
              </a:spcBef>
              <a:spcAft>
                <a:spcPts val="0"/>
              </a:spcAft>
              <a:defRPr/>
            </a:pPr>
            <a:r>
              <a:rPr kumimoji="1" lang="tr-T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BOZOVA KAYMAKAMLIĞI</a:t>
            </a:r>
          </a:p>
          <a:p>
            <a:pPr algn="ctr" eaLnBrk="1" fontAlgn="auto" hangingPunct="1">
              <a:spcBef>
                <a:spcPts val="0"/>
              </a:spcBef>
              <a:spcAft>
                <a:spcPts val="0"/>
              </a:spcAft>
              <a:defRPr/>
            </a:pPr>
            <a:r>
              <a:rPr kumimoji="1" lang="tr-T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İlçe Milli Eğitim Müdürlüğü</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Yaslıca </a:t>
            </a:r>
            <a:r>
              <a:rPr kumimoji="1" lang="tr-T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İlkokulu </a:t>
            </a: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Müdürlüğü</a:t>
            </a:r>
          </a:p>
        </p:txBody>
      </p:sp>
      <p:graphicFrame>
        <p:nvGraphicFramePr>
          <p:cNvPr id="2" name="Tablo 1"/>
          <p:cNvGraphicFramePr>
            <a:graphicFrameLocks noGrp="1"/>
          </p:cNvGraphicFramePr>
          <p:nvPr>
            <p:extLst>
              <p:ext uri="{D42A27DB-BD31-4B8C-83A1-F6EECF244321}">
                <p14:modId xmlns:p14="http://schemas.microsoft.com/office/powerpoint/2010/main" val="3197666118"/>
              </p:ext>
            </p:extLst>
          </p:nvPr>
        </p:nvGraphicFramePr>
        <p:xfrm>
          <a:off x="251520" y="1421021"/>
          <a:ext cx="8712968" cy="3571776"/>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503856">
                <a:tc>
                  <a:txBody>
                    <a:bodyPr/>
                    <a:lstStyle/>
                    <a:p>
                      <a:r>
                        <a:rPr lang="tr-TR" dirty="0" smtClean="0"/>
                        <a:t>OKULDA YÜRÜTÜLEN PROJELER</a:t>
                      </a:r>
                      <a:endParaRPr lang="tr-TR" dirty="0"/>
                    </a:p>
                  </a:txBody>
                  <a:tcPr/>
                </a:tc>
                <a:tc>
                  <a:txBody>
                    <a:bodyPr/>
                    <a:lstStyle/>
                    <a:p>
                      <a:r>
                        <a:rPr lang="tr-TR" dirty="0" smtClean="0"/>
                        <a:t>                        AMACI</a:t>
                      </a:r>
                      <a:endParaRPr lang="tr-TR" dirty="0"/>
                    </a:p>
                  </a:txBody>
                  <a:tcPr>
                    <a:lnR w="12700" cap="flat" cmpd="sng" algn="ctr">
                      <a:solidFill>
                        <a:schemeClr val="tx1"/>
                      </a:solidFill>
                      <a:prstDash val="solid"/>
                      <a:round/>
                      <a:headEnd type="none" w="med" len="med"/>
                      <a:tailEnd type="none" w="med" len="med"/>
                    </a:lnR>
                  </a:tcPr>
                </a:tc>
                <a:tc>
                  <a:txBody>
                    <a:bodyPr/>
                    <a:lstStyle/>
                    <a:p>
                      <a:pPr algn="ctr"/>
                      <a:r>
                        <a:rPr lang="tr-TR" sz="1000" dirty="0" smtClean="0"/>
                        <a:t>KATILAN  ÖĞRETMEN SAYISI</a:t>
                      </a:r>
                      <a:endParaRPr lang="tr-TR"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dirty="0" smtClean="0"/>
                        <a:t>KATILAN  ÖĞRENCİ</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dirty="0" smtClean="0"/>
                        <a:t>SAYISI</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03856">
                <a:tc>
                  <a:txBody>
                    <a:bodyPr/>
                    <a:lstStyle/>
                    <a:p>
                      <a:endParaRPr lang="tr-TR" dirty="0"/>
                    </a:p>
                  </a:txBody>
                  <a:tcPr/>
                </a:tc>
                <a:tc>
                  <a:txBody>
                    <a:bodyPr/>
                    <a:lstStyle/>
                    <a:p>
                      <a:endParaRPr lang="tr-TR"/>
                    </a:p>
                  </a:txBody>
                  <a:tcPr>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03856">
                <a:tc>
                  <a:txBody>
                    <a:bodyPr/>
                    <a:lstStyle/>
                    <a:p>
                      <a:endParaRPr lang="tr-TR" dirty="0"/>
                    </a:p>
                  </a:txBody>
                  <a:tcPr/>
                </a:tc>
                <a:tc>
                  <a:txBody>
                    <a:bodyPr/>
                    <a:lstStyle/>
                    <a:p>
                      <a:endParaRPr lang="tr-TR"/>
                    </a:p>
                  </a:txBody>
                  <a:tcPr>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03856">
                <a:tc>
                  <a:txBody>
                    <a:bodyPr/>
                    <a:lstStyle/>
                    <a:p>
                      <a:endParaRPr lang="tr-TR" dirty="0"/>
                    </a:p>
                  </a:txBody>
                  <a:tcPr/>
                </a:tc>
                <a:tc>
                  <a:txBody>
                    <a:bodyPr/>
                    <a:lstStyle/>
                    <a:p>
                      <a:endParaRPr lang="tr-TR"/>
                    </a:p>
                  </a:txBody>
                  <a:tcPr>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503856">
                <a:tc>
                  <a:txBody>
                    <a:bodyPr/>
                    <a:lstStyle/>
                    <a:p>
                      <a:endParaRPr lang="tr-TR" dirty="0"/>
                    </a:p>
                  </a:txBody>
                  <a:tcPr/>
                </a:tc>
                <a:tc>
                  <a:txBody>
                    <a:bodyPr/>
                    <a:lstStyle/>
                    <a:p>
                      <a:endParaRPr lang="tr-TR"/>
                    </a:p>
                  </a:txBody>
                  <a:tcPr>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503856">
                <a:tc>
                  <a:txBody>
                    <a:bodyPr/>
                    <a:lstStyle/>
                    <a:p>
                      <a:endParaRPr lang="tr-TR" dirty="0"/>
                    </a:p>
                  </a:txBody>
                  <a:tcPr/>
                </a:tc>
                <a:tc>
                  <a:txBody>
                    <a:bodyPr/>
                    <a:lstStyle/>
                    <a:p>
                      <a:endParaRPr lang="tr-TR"/>
                    </a:p>
                  </a:txBody>
                  <a:tcPr>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503856">
                <a:tc>
                  <a:txBody>
                    <a:bodyPr/>
                    <a:lstStyle/>
                    <a:p>
                      <a:endParaRPr lang="tr-TR" dirty="0"/>
                    </a:p>
                  </a:txBody>
                  <a:tcPr/>
                </a:tc>
                <a:tc>
                  <a:txBody>
                    <a:bodyPr/>
                    <a:lstStyle/>
                    <a:p>
                      <a:endParaRPr lang="tr-TR" dirty="0"/>
                    </a:p>
                  </a:txBody>
                  <a:tcPr>
                    <a:lnR w="12700" cap="flat" cmpd="sng" algn="ctr">
                      <a:solidFill>
                        <a:schemeClr val="tx1"/>
                      </a:solidFill>
                      <a:prstDash val="solid"/>
                      <a:round/>
                      <a:headEnd type="none" w="med" len="med"/>
                      <a:tailEnd type="none" w="med" len="med"/>
                    </a:lnR>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pic>
        <p:nvPicPr>
          <p:cNvPr id="94" name="Resim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068" y="70520"/>
            <a:ext cx="843558" cy="843558"/>
          </a:xfrm>
          <a:prstGeom prst="ellipse">
            <a:avLst/>
          </a:prstGeom>
          <a:ln>
            <a:noFill/>
          </a:ln>
          <a:effectLst>
            <a:softEdge rad="112500"/>
          </a:effectLst>
        </p:spPr>
      </p:pic>
    </p:spTree>
    <p:extLst>
      <p:ext uri="{BB962C8B-B14F-4D97-AF65-F5344CB8AC3E}">
        <p14:creationId xmlns:p14="http://schemas.microsoft.com/office/powerpoint/2010/main" val="189259871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10216</TotalTime>
  <Words>434</Words>
  <Application>Microsoft Office PowerPoint</Application>
  <PresentationFormat>Ekran Gösterisi (16:9)</PresentationFormat>
  <Paragraphs>180</Paragraphs>
  <Slides>12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12</vt:i4>
      </vt:variant>
    </vt:vector>
  </HeadingPairs>
  <TitlesOfParts>
    <vt:vector size="20" baseType="lpstr">
      <vt:lpstr>Arial</vt:lpstr>
      <vt:lpstr>Arial Black</vt:lpstr>
      <vt:lpstr>Arial Narrow</vt:lpstr>
      <vt:lpstr>Calibri</vt:lpstr>
      <vt:lpstr>Calibri Light</vt:lpstr>
      <vt:lpstr>Times New Roman</vt:lpstr>
      <vt:lpstr>Verdana</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BIMOSMAN</dc:creator>
  <cp:lastModifiedBy>windows</cp:lastModifiedBy>
  <cp:revision>1748</cp:revision>
  <cp:lastPrinted>2018-12-03T07:14:36Z</cp:lastPrinted>
  <dcterms:created xsi:type="dcterms:W3CDTF">2011-03-09T11:04:04Z</dcterms:created>
  <dcterms:modified xsi:type="dcterms:W3CDTF">2023-08-21T12:05:34Z</dcterms:modified>
</cp:coreProperties>
</file>